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1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330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442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27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8524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056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231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1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42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45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23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86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33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4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943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93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491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FE322C-8108-4F29-8AA3-D66CC27350A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D95001-F3A2-4358-ACA8-4E499D94F4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51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Adriana </a:t>
            </a:r>
            <a:r>
              <a:rPr lang="es-ES" dirty="0" err="1" smtClean="0"/>
              <a:t>mishell</a:t>
            </a:r>
            <a:r>
              <a:rPr lang="es-ES" dirty="0" smtClean="0"/>
              <a:t> cruz blanco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sección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89769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y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2324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artantida</a:t>
            </a:r>
            <a:r>
              <a:rPr lang="es-ES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1809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Adriana mishell cruz blanco </vt:lpstr>
      <vt:lpstr>LOS PULPOS</vt:lpstr>
      <vt:lpstr>Rios q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Adriana mishell cruz blanco</dc:title>
  <dc:creator>GNet</dc:creator>
  <cp:lastModifiedBy>GNet</cp:lastModifiedBy>
  <cp:revision>3</cp:revision>
  <dcterms:created xsi:type="dcterms:W3CDTF">2025-10-09T16:04:20Z</dcterms:created>
  <dcterms:modified xsi:type="dcterms:W3CDTF">2025-10-09T16:14:57Z</dcterms:modified>
</cp:coreProperties>
</file>