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168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1258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2765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1246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359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5010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7692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513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00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111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529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655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578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9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11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53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6C0D4-1A07-433D-A528-77AC299CBF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3F5C7F-A7CA-4837-9018-E69EC2B9A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615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</a:t>
            </a:r>
            <a:r>
              <a:rPr lang="es-ES" dirty="0" err="1" smtClean="0"/>
              <a:t>mishell</a:t>
            </a:r>
            <a:r>
              <a:rPr lang="es-ES" dirty="0" smtClean="0"/>
              <a:t> cruz blanco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 sección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529138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77168" y="3238500"/>
            <a:ext cx="1717232" cy="177687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660899" y="3645462"/>
            <a:ext cx="390526" cy="368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322887" y="3645462"/>
            <a:ext cx="428625" cy="368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mbinar 6"/>
          <p:cNvSpPr/>
          <p:nvPr/>
        </p:nvSpPr>
        <p:spPr>
          <a:xfrm>
            <a:off x="4851400" y="4222187"/>
            <a:ext cx="685800" cy="400613"/>
          </a:xfrm>
          <a:prstGeom prst="flowChartMerg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 flipV="1">
            <a:off x="2476500" y="4589218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4660899" y="3703406"/>
            <a:ext cx="228600" cy="25241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5331603" y="3753328"/>
            <a:ext cx="207106" cy="23584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20267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Adriana mishell cruz blanco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mishell cruz blanco</dc:title>
  <dc:creator>GNet</dc:creator>
  <cp:lastModifiedBy>GNet</cp:lastModifiedBy>
  <cp:revision>3</cp:revision>
  <dcterms:created xsi:type="dcterms:W3CDTF">2025-10-16T15:56:07Z</dcterms:created>
  <dcterms:modified xsi:type="dcterms:W3CDTF">2025-10-16T16:13:56Z</dcterms:modified>
</cp:coreProperties>
</file>