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950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3134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7383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9556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9857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449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639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43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202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049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9946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563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822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721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8816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8763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458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CAA4AF-8A5E-4171-B4E0-9AB2A8C8763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B4B758C-1B4A-4BE8-8697-002378C2BB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9323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</a:t>
            </a:r>
            <a:r>
              <a:rPr lang="es-ES" dirty="0" err="1" smtClean="0"/>
              <a:t>mishell</a:t>
            </a:r>
            <a:r>
              <a:rPr lang="es-ES" dirty="0" smtClean="0"/>
              <a:t> cruz blanco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1588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 que tarda mas tiempo en girar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 flipH="1" flipV="1">
            <a:off x="4224967" y="4432299"/>
            <a:ext cx="3420432" cy="2082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901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por el ecuador y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251200" y="719666"/>
            <a:ext cx="2082800" cy="19473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254001" y="6362700"/>
            <a:ext cx="8636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376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55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Adriana mishell cruz blanco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mishell cruz blanco</dc:title>
  <dc:creator>GNet</dc:creator>
  <cp:lastModifiedBy>GNet</cp:lastModifiedBy>
  <cp:revision>4</cp:revision>
  <dcterms:created xsi:type="dcterms:W3CDTF">2025-10-23T15:59:15Z</dcterms:created>
  <dcterms:modified xsi:type="dcterms:W3CDTF">2025-10-23T16:18:54Z</dcterms:modified>
</cp:coreProperties>
</file>