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540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5493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451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27340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8912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70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9673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993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979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892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02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DFA29-978F-40D2-886E-21F7E36E120E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F392F-7721-4EBA-AAA0-5B1FFC131C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920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Adriana </a:t>
            </a:r>
            <a:r>
              <a:rPr lang="es-ES" dirty="0" err="1" smtClean="0"/>
              <a:t>mishell</a:t>
            </a:r>
            <a:r>
              <a:rPr lang="es-ES" dirty="0" smtClean="0"/>
              <a:t> cruz blanco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4163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como estas yo bien y tu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60792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grpSp>
        <p:nvGrpSpPr>
          <p:cNvPr id="6" name="Grupo 5"/>
          <p:cNvGrpSpPr/>
          <p:nvPr/>
        </p:nvGrpSpPr>
        <p:grpSpPr>
          <a:xfrm>
            <a:off x="4686300" y="2108200"/>
            <a:ext cx="4864100" cy="4068763"/>
            <a:chOff x="4686300" y="2108200"/>
            <a:chExt cx="4864100" cy="4068763"/>
          </a:xfrm>
        </p:grpSpPr>
        <p:sp>
          <p:nvSpPr>
            <p:cNvPr id="4" name="Elipse 3"/>
            <p:cNvSpPr/>
            <p:nvPr/>
          </p:nvSpPr>
          <p:spPr>
            <a:xfrm>
              <a:off x="4686300" y="2108200"/>
              <a:ext cx="4864100" cy="40687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5778500" y="2628900"/>
              <a:ext cx="2768599" cy="2730500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892427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Adriana mishell cruz blanco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Adriana mishell cruz blanco</dc:title>
  <dc:creator>GNet</dc:creator>
  <cp:lastModifiedBy>GNet</cp:lastModifiedBy>
  <cp:revision>2</cp:revision>
  <dcterms:created xsi:type="dcterms:W3CDTF">2025-10-30T16:00:32Z</dcterms:created>
  <dcterms:modified xsi:type="dcterms:W3CDTF">2025-10-30T16:04:40Z</dcterms:modified>
</cp:coreProperties>
</file>