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1354B38-DDEC-45AF-8737-B27BEE6A0BBB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02A0A5-31C5-4F34-A4AB-0760B37AB7C1}" type="slidenum">
              <a:rPr lang="es-GT" smtClean="0"/>
              <a:t>‹Nº›</a:t>
            </a:fld>
            <a:endParaRPr lang="es-GT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58633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54B38-DDEC-45AF-8737-B27BEE6A0BBB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2A0A5-31C5-4F34-A4AB-0760B37AB7C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0506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54B38-DDEC-45AF-8737-B27BEE6A0BBB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2A0A5-31C5-4F34-A4AB-0760B37AB7C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601278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54B38-DDEC-45AF-8737-B27BEE6A0BBB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2A0A5-31C5-4F34-A4AB-0760B37AB7C1}" type="slidenum">
              <a:rPr lang="es-GT" smtClean="0"/>
              <a:t>‹Nº›</a:t>
            </a:fld>
            <a:endParaRPr lang="es-GT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027831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54B38-DDEC-45AF-8737-B27BEE6A0BBB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2A0A5-31C5-4F34-A4AB-0760B37AB7C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5857456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54B38-DDEC-45AF-8737-B27BEE6A0BBB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2A0A5-31C5-4F34-A4AB-0760B37AB7C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608705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54B38-DDEC-45AF-8737-B27BEE6A0BBB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2A0A5-31C5-4F34-A4AB-0760B37AB7C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497954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54B38-DDEC-45AF-8737-B27BEE6A0BBB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2A0A5-31C5-4F34-A4AB-0760B37AB7C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82118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54B38-DDEC-45AF-8737-B27BEE6A0BBB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2A0A5-31C5-4F34-A4AB-0760B37AB7C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02839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54B38-DDEC-45AF-8737-B27BEE6A0BBB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2A0A5-31C5-4F34-A4AB-0760B37AB7C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94146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54B38-DDEC-45AF-8737-B27BEE6A0BBB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2A0A5-31C5-4F34-A4AB-0760B37AB7C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423828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54B38-DDEC-45AF-8737-B27BEE6A0BBB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2A0A5-31C5-4F34-A4AB-0760B37AB7C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90163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54B38-DDEC-45AF-8737-B27BEE6A0BBB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2A0A5-31C5-4F34-A4AB-0760B37AB7C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90412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54B38-DDEC-45AF-8737-B27BEE6A0BBB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2A0A5-31C5-4F34-A4AB-0760B37AB7C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446364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54B38-DDEC-45AF-8737-B27BEE6A0BBB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2A0A5-31C5-4F34-A4AB-0760B37AB7C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652661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54B38-DDEC-45AF-8737-B27BEE6A0BBB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2A0A5-31C5-4F34-A4AB-0760B37AB7C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938636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54B38-DDEC-45AF-8737-B27BEE6A0BBB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2A0A5-31C5-4F34-A4AB-0760B37AB7C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42867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1354B38-DDEC-45AF-8737-B27BEE6A0BBB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02A0A5-31C5-4F34-A4AB-0760B37AB7C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41061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Lucy </a:t>
            </a:r>
            <a:r>
              <a:rPr lang="es-ES" dirty="0" err="1" smtClean="0"/>
              <a:t>veraliz</a:t>
            </a:r>
            <a:r>
              <a:rPr lang="es-ES" dirty="0" smtClean="0"/>
              <a:t> </a:t>
            </a:r>
            <a:r>
              <a:rPr lang="es-ES" dirty="0" err="1" smtClean="0"/>
              <a:t>donis</a:t>
            </a:r>
            <a:r>
              <a:rPr lang="es-ES" dirty="0" smtClean="0"/>
              <a:t> </a:t>
            </a:r>
            <a:r>
              <a:rPr lang="es-ES" dirty="0" err="1" smtClean="0"/>
              <a:t>avila</a:t>
            </a:r>
            <a:r>
              <a:rPr lang="es-ES" dirty="0" smtClean="0"/>
              <a:t> </a:t>
            </a: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Segundo “A”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0247512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LOS PULPOS 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smtClean="0"/>
              <a:t>TIENEN TRES CORAZONES ADEMAS Y SU SANGRE ES AZUL PORQUE TIENE COBRE EN LUGAR DE HIERRO 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04446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RIOS QUE PARECEN SANGRE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smtClean="0"/>
              <a:t>EN LA ARTANTIDA SE CONOCEN LAS CASCADAS DE SANGRE, PERO EN REALIDAD SON ROJAS POR EL HIERRO EN EL AGUA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9115291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Evento principal</Template>
  <TotalTime>10</TotalTime>
  <Words>51</Words>
  <Application>Microsoft Office PowerPoint</Application>
  <PresentationFormat>Panorámica</PresentationFormat>
  <Paragraphs>6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6" baseType="lpstr">
      <vt:lpstr>Arial</vt:lpstr>
      <vt:lpstr>Impact</vt:lpstr>
      <vt:lpstr>Evento principal</vt:lpstr>
      <vt:lpstr>Lucy veraliz donis avila </vt:lpstr>
      <vt:lpstr>LOS PULPOS </vt:lpstr>
      <vt:lpstr>RIOS QUE PARECEN SANGRE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Lucy veraliz donis avila</dc:title>
  <dc:creator>GNet</dc:creator>
  <cp:lastModifiedBy>GNet</cp:lastModifiedBy>
  <cp:revision>2</cp:revision>
  <dcterms:created xsi:type="dcterms:W3CDTF">2025-10-09T16:04:09Z</dcterms:created>
  <dcterms:modified xsi:type="dcterms:W3CDTF">2025-10-09T16:14:59Z</dcterms:modified>
</cp:coreProperties>
</file>