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E1E-0B45-43F0-A60B-D5D8630C3FD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0589-9680-4C24-97FE-C5846A2CEB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9805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E1E-0B45-43F0-A60B-D5D8630C3FD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0589-9680-4C24-97FE-C5846A2CEB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850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E1E-0B45-43F0-A60B-D5D8630C3FD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0589-9680-4C24-97FE-C5846A2CEB88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997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E1E-0B45-43F0-A60B-D5D8630C3FD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0589-9680-4C24-97FE-C5846A2CEB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16027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E1E-0B45-43F0-A60B-D5D8630C3FD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0589-9680-4C24-97FE-C5846A2CEB88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527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E1E-0B45-43F0-A60B-D5D8630C3FD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0589-9680-4C24-97FE-C5846A2CEB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61046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E1E-0B45-43F0-A60B-D5D8630C3FD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0589-9680-4C24-97FE-C5846A2CEB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62529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E1E-0B45-43F0-A60B-D5D8630C3FD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0589-9680-4C24-97FE-C5846A2CEB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0278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E1E-0B45-43F0-A60B-D5D8630C3FD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0589-9680-4C24-97FE-C5846A2CEB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8225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E1E-0B45-43F0-A60B-D5D8630C3FD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0589-9680-4C24-97FE-C5846A2CEB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290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E1E-0B45-43F0-A60B-D5D8630C3FD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0589-9680-4C24-97FE-C5846A2CEB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3847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E1E-0B45-43F0-A60B-D5D8630C3FD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0589-9680-4C24-97FE-C5846A2CEB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608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E1E-0B45-43F0-A60B-D5D8630C3FD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0589-9680-4C24-97FE-C5846A2CEB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4392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E1E-0B45-43F0-A60B-D5D8630C3FD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0589-9680-4C24-97FE-C5846A2CEB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8413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E1E-0B45-43F0-A60B-D5D8630C3FD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0589-9680-4C24-97FE-C5846A2CEB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2403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E1E-0B45-43F0-A60B-D5D8630C3FD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0589-9680-4C24-97FE-C5846A2CEB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9455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BEE1E-0B45-43F0-A60B-D5D8630C3FD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0820589-9680-4C24-97FE-C5846A2CEB8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8403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Lucy </a:t>
            </a:r>
            <a:r>
              <a:rPr lang="es-ES" dirty="0" err="1" smtClean="0"/>
              <a:t>veraliz</a:t>
            </a:r>
            <a:r>
              <a:rPr lang="es-ES" dirty="0" smtClean="0"/>
              <a:t> </a:t>
            </a:r>
            <a:r>
              <a:rPr lang="es-ES" dirty="0" err="1" smtClean="0"/>
              <a:t>donis</a:t>
            </a:r>
            <a:r>
              <a:rPr lang="es-ES" dirty="0" smtClean="0"/>
              <a:t> </a:t>
            </a:r>
            <a:r>
              <a:rPr lang="es-ES" dirty="0" err="1" smtClean="0"/>
              <a:t>avila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“A”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8774551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594100" y="3238500"/>
            <a:ext cx="2006600" cy="20955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4241800" y="3733800"/>
            <a:ext cx="3429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4597400" y="3716569"/>
            <a:ext cx="378268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mbinar 6"/>
          <p:cNvSpPr/>
          <p:nvPr/>
        </p:nvSpPr>
        <p:spPr>
          <a:xfrm>
            <a:off x="4430934" y="4570081"/>
            <a:ext cx="342900" cy="40640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4298950" y="3949700"/>
            <a:ext cx="171450" cy="25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4665884" y="3946757"/>
            <a:ext cx="176434" cy="3084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89965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Lucy veraliz donis avila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Lucy veraliz donis avila</dc:title>
  <dc:creator>GNet</dc:creator>
  <cp:lastModifiedBy>GNet</cp:lastModifiedBy>
  <cp:revision>3</cp:revision>
  <dcterms:created xsi:type="dcterms:W3CDTF">2025-10-16T15:55:51Z</dcterms:created>
  <dcterms:modified xsi:type="dcterms:W3CDTF">2025-10-16T16:13:53Z</dcterms:modified>
</cp:coreProperties>
</file>