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1997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63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8136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6993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489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4946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861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49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51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9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593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2418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378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926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703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2519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236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1E25F3-94A9-4C47-BC90-C792FF1CC653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4B032A-EC10-481A-9DBE-6DD03E41BF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08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Lucy </a:t>
            </a:r>
            <a:r>
              <a:rPr lang="es-ES" dirty="0" err="1"/>
              <a:t>V</a:t>
            </a:r>
            <a:r>
              <a:rPr lang="es-ES" dirty="0" err="1" smtClean="0"/>
              <a:t>eraliz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r>
              <a:rPr lang="es-ES" dirty="0" err="1" smtClean="0"/>
              <a:t>avila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“A”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614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 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64000" y="4296832"/>
            <a:ext cx="3447653" cy="2256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598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C 0.06901 -2.22222E-6 0.125 0.05602 0.125 0.125 C 0.125 0.19398 0.06901 0.25 4.16667E-7 0.25 C -0.06901 0.25 -0.125 0.19398 -0.125 0.125 C -0.125 0.05602 -0.06901 -2.22222E-6 4.16667E-7 -2.22222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533400"/>
            <a:ext cx="10131425" cy="1456267"/>
          </a:xfrm>
        </p:spPr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un poco mas ancha por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05200" y="533401"/>
            <a:ext cx="2171700" cy="1892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215900" y="6210300"/>
            <a:ext cx="93980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0178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57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Lucy Veraliz donis avila 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Lucy Veraliz donis avila</dc:title>
  <dc:creator>GNet</dc:creator>
  <cp:lastModifiedBy>GNet</cp:lastModifiedBy>
  <cp:revision>3</cp:revision>
  <dcterms:created xsi:type="dcterms:W3CDTF">2025-10-23T15:58:52Z</dcterms:created>
  <dcterms:modified xsi:type="dcterms:W3CDTF">2025-10-23T16:18:34Z</dcterms:modified>
</cp:coreProperties>
</file>