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535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588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643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615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52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132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56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36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440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47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07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810D2-C848-40F1-BFB4-2151C9B51D6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1E424-3B7D-447E-9EBF-98884F5897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388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Lucy </a:t>
            </a:r>
            <a:r>
              <a:rPr lang="es-ES" dirty="0" err="1"/>
              <a:t>V</a:t>
            </a:r>
            <a:r>
              <a:rPr lang="es-ES" dirty="0" err="1" smtClean="0"/>
              <a:t>eraliz</a:t>
            </a:r>
            <a:r>
              <a:rPr lang="es-ES" dirty="0" smtClean="0"/>
              <a:t> </a:t>
            </a:r>
            <a:r>
              <a:rPr lang="es-ES" dirty="0" err="1"/>
              <a:t>D</a:t>
            </a:r>
            <a:r>
              <a:rPr lang="es-ES" dirty="0" err="1" smtClean="0"/>
              <a:t>onis</a:t>
            </a:r>
            <a:r>
              <a:rPr lang="es-ES" dirty="0" smtClean="0"/>
              <a:t> </a:t>
            </a:r>
            <a:r>
              <a:rPr lang="es-ES" dirty="0" err="1"/>
              <a:t>A</a:t>
            </a:r>
            <a:r>
              <a:rPr lang="es-ES" dirty="0" err="1" smtClean="0"/>
              <a:t>vila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“A”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1083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Mi nombre es LUCY, me gusta jugar futbol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7176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1955800" y="0"/>
            <a:ext cx="8483600" cy="6654800"/>
            <a:chOff x="1955800" y="0"/>
            <a:chExt cx="8483600" cy="6654800"/>
          </a:xfrm>
        </p:grpSpPr>
        <p:sp>
          <p:nvSpPr>
            <p:cNvPr id="4" name="Elipse 3"/>
            <p:cNvSpPr/>
            <p:nvPr/>
          </p:nvSpPr>
          <p:spPr>
            <a:xfrm>
              <a:off x="1955800" y="0"/>
              <a:ext cx="8483600" cy="665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3670300" y="365125"/>
              <a:ext cx="4787900" cy="512127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19367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Lucy Veraliz Donis Avila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Lucy Veraliz Donis Avila</dc:title>
  <dc:creator>GNet</dc:creator>
  <cp:lastModifiedBy>GNet</cp:lastModifiedBy>
  <cp:revision>2</cp:revision>
  <dcterms:created xsi:type="dcterms:W3CDTF">2025-10-30T16:00:45Z</dcterms:created>
  <dcterms:modified xsi:type="dcterms:W3CDTF">2025-10-30T16:04:29Z</dcterms:modified>
</cp:coreProperties>
</file>