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6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630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964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3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982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295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482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580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981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911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0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90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48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265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240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93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A9E7BA-D369-4129-B86F-84047D4EE52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058F6C-7B94-41D6-93A4-2245F15CB58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7871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KEILIN ALEJANDRA DONIS HERRERA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2.DO .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524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 demás que su sangre es azul por 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4475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 IOS QUE PARESEN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1287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53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KEILIN ALEJANDRA DONIS HERRERA</vt:lpstr>
      <vt:lpstr>Los pulpos </vt:lpstr>
      <vt:lpstr>R IOS QUE PARESEN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KEILIN ALEJANDRA DONIS HERRERA</dc:title>
  <dc:creator>GNet</dc:creator>
  <cp:lastModifiedBy>GNet</cp:lastModifiedBy>
  <cp:revision>2</cp:revision>
  <dcterms:created xsi:type="dcterms:W3CDTF">2025-10-09T16:03:17Z</dcterms:created>
  <dcterms:modified xsi:type="dcterms:W3CDTF">2025-10-09T16:15:13Z</dcterms:modified>
</cp:coreProperties>
</file>