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09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92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7547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346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9928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510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9293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17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502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825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366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718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282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06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399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990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C2148-5329-47E5-BBCF-7A65E666620B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E235F61-81CC-4B7A-B5F7-B3D690655B6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4512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Keilin</a:t>
            </a:r>
            <a:r>
              <a:rPr lang="es-ES" dirty="0" smtClean="0"/>
              <a:t> Alejandra </a:t>
            </a:r>
            <a:r>
              <a:rPr lang="es-ES" dirty="0" err="1" smtClean="0"/>
              <a:t>donis</a:t>
            </a:r>
            <a:r>
              <a:rPr lang="es-ES" dirty="0" smtClean="0"/>
              <a:t> herrera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,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002654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su lugar pueden mover la cabeza hasta 270 grados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087906" y="3141233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754419" y="2893807"/>
            <a:ext cx="3033656" cy="301214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507454" y="3603812"/>
            <a:ext cx="645459" cy="67773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5733826" y="3625327"/>
            <a:ext cx="731520" cy="68848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mbinar 11"/>
          <p:cNvSpPr/>
          <p:nvPr/>
        </p:nvSpPr>
        <p:spPr>
          <a:xfrm>
            <a:off x="4975668" y="4636546"/>
            <a:ext cx="919523" cy="666974"/>
          </a:xfrm>
          <a:prstGeom prst="flowChartMerg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666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Keilin Alejandra donis herrera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Keilin Alejandra donis herrera</dc:title>
  <dc:creator>GNet</dc:creator>
  <cp:lastModifiedBy>GNet</cp:lastModifiedBy>
  <cp:revision>3</cp:revision>
  <dcterms:created xsi:type="dcterms:W3CDTF">2025-10-16T15:55:57Z</dcterms:created>
  <dcterms:modified xsi:type="dcterms:W3CDTF">2025-10-16T16:13:58Z</dcterms:modified>
</cp:coreProperties>
</file>