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75490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212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4527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2659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7094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6171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7214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543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2612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072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1631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493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792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579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362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4844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755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C665C8-E0E0-4666-A89D-384B666CFB6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A54DF4-3DCB-41DB-AFA2-4D4819BCCF1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80902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Keilin</a:t>
            </a:r>
            <a:r>
              <a:rPr lang="es-ES" dirty="0" smtClean="0"/>
              <a:t> Alejandra </a:t>
            </a:r>
            <a:r>
              <a:rPr lang="es-ES" dirty="0" err="1" smtClean="0"/>
              <a:t>donis</a:t>
            </a:r>
            <a:r>
              <a:rPr lang="es-ES" dirty="0" smtClean="0"/>
              <a:t> herrera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454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</a:t>
            </a:r>
            <a:r>
              <a:rPr lang="es-ES" dirty="0"/>
              <a:t>g</a:t>
            </a:r>
            <a:r>
              <a:rPr lang="es-ES" dirty="0" smtClean="0"/>
              <a:t>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324574" y="4087906"/>
            <a:ext cx="4163210" cy="2560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835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 , es un poco mas ancha por el ecuador y mas aplastada en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281082" y="376518"/>
            <a:ext cx="3238052" cy="32380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311972" y="5867400"/>
            <a:ext cx="103273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4283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19</TotalTime>
  <Words>54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Keilin Alejandra donis herrera </vt:lpstr>
      <vt:lpstr>Venus 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Keilin Alejandra donis herrera</dc:title>
  <dc:creator>GNet</dc:creator>
  <cp:lastModifiedBy>GNet</cp:lastModifiedBy>
  <cp:revision>3</cp:revision>
  <dcterms:created xsi:type="dcterms:W3CDTF">2025-10-23T15:59:11Z</dcterms:created>
  <dcterms:modified xsi:type="dcterms:W3CDTF">2025-10-23T16:19:01Z</dcterms:modified>
</cp:coreProperties>
</file>