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60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E502-B1F5-4122-9F49-6A5A712D36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1FC6-8C96-42AD-B84B-C7BFDEEA6B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8668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E502-B1F5-4122-9F49-6A5A712D36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1FC6-8C96-42AD-B84B-C7BFDEEA6B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470002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E502-B1F5-4122-9F49-6A5A712D36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1FC6-8C96-42AD-B84B-C7BFDEEA6B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77782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E502-B1F5-4122-9F49-6A5A712D36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1FC6-8C96-42AD-B84B-C7BFDEEA6B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092903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E502-B1F5-4122-9F49-6A5A712D36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1FC6-8C96-42AD-B84B-C7BFDEEA6B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581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E502-B1F5-4122-9F49-6A5A712D36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1FC6-8C96-42AD-B84B-C7BFDEEA6B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1025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E502-B1F5-4122-9F49-6A5A712D36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1FC6-8C96-42AD-B84B-C7BFDEEA6B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8548691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E502-B1F5-4122-9F49-6A5A712D36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1FC6-8C96-42AD-B84B-C7BFDEEA6B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5176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E502-B1F5-4122-9F49-6A5A712D36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1FC6-8C96-42AD-B84B-C7BFDEEA6B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55451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E502-B1F5-4122-9F49-6A5A712D36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1FC6-8C96-42AD-B84B-C7BFDEEA6B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807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8E502-B1F5-4122-9F49-6A5A712D36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F1FC6-8C96-42AD-B84B-C7BFDEEA6B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41965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08E502-B1F5-4122-9F49-6A5A712D366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F1FC6-8C96-42AD-B84B-C7BFDEEA6B2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93333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KEILIN ALEJANDRA DONIS HERRERA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SEGUNDO A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188527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buenos días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214940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7" name="Grupo 6"/>
          <p:cNvGrpSpPr/>
          <p:nvPr/>
        </p:nvGrpSpPr>
        <p:grpSpPr>
          <a:xfrm>
            <a:off x="3539266" y="580913"/>
            <a:ext cx="5540188" cy="5357308"/>
            <a:chOff x="3539266" y="580913"/>
            <a:chExt cx="5540188" cy="5357308"/>
          </a:xfrm>
        </p:grpSpPr>
        <p:sp>
          <p:nvSpPr>
            <p:cNvPr id="4" name="Elipse 3"/>
            <p:cNvSpPr/>
            <p:nvPr/>
          </p:nvSpPr>
          <p:spPr>
            <a:xfrm>
              <a:off x="3539266" y="580913"/>
              <a:ext cx="5540188" cy="535730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6096000" y="2033195"/>
              <a:ext cx="45719" cy="75304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  <p:sp>
        <p:nvSpPr>
          <p:cNvPr id="6" name="Estrella de 5 puntas 5"/>
          <p:cNvSpPr/>
          <p:nvPr/>
        </p:nvSpPr>
        <p:spPr>
          <a:xfrm>
            <a:off x="5228216" y="2156908"/>
            <a:ext cx="2162287" cy="2205318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35424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KEILIN ALEJANDRA DONIS HERRERA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KEILIN ALEJANDRA DONIS HERRERA</dc:title>
  <dc:creator>GNet</dc:creator>
  <cp:lastModifiedBy>GNet</cp:lastModifiedBy>
  <cp:revision>2</cp:revision>
  <dcterms:created xsi:type="dcterms:W3CDTF">2025-10-30T16:00:50Z</dcterms:created>
  <dcterms:modified xsi:type="dcterms:W3CDTF">2025-10-30T16:04:42Z</dcterms:modified>
</cp:coreProperties>
</file>