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114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10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61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701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839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06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90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929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12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408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394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766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86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05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905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092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878224-BBD5-4A0F-9AAB-00A183CA355F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5A466C-4BBF-49D6-88EC-B8DDC43FED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474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KEIRA VICZBAEL ESCOBAR LARA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BASICO 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21818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ADEMAS QUE SU SANGRE ES AZUL PORQUE TIENE COBRE EN LUGAR DE hiero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6135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antartidad</a:t>
            </a:r>
            <a:r>
              <a:rPr lang="es-ES" dirty="0" smtClean="0"/>
              <a:t> se conocen las cascadas de </a:t>
            </a:r>
            <a:r>
              <a:rPr lang="es-ES" dirty="0" err="1" smtClean="0"/>
              <a:t>sangre,pero</a:t>
            </a:r>
            <a:r>
              <a:rPr lang="es-ES" dirty="0" smtClean="0"/>
              <a:t> en </a:t>
            </a:r>
            <a:r>
              <a:rPr lang="es-ES" dirty="0" err="1" smtClean="0"/>
              <a:t>realiadlidad</a:t>
            </a:r>
            <a:r>
              <a:rPr lang="es-ES" dirty="0" smtClean="0"/>
              <a:t> son rojas por el hiero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6506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KEIRA VICZBAEL ESCOBAR LARA </vt:lpstr>
      <vt:lpstr>LOS PULPOS 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KEIRA VICZBAEL ESCOBAR LARA</dc:title>
  <dc:creator>GNet</dc:creator>
  <cp:lastModifiedBy>GNet</cp:lastModifiedBy>
  <cp:revision>2</cp:revision>
  <dcterms:created xsi:type="dcterms:W3CDTF">2025-10-09T16:04:16Z</dcterms:created>
  <dcterms:modified xsi:type="dcterms:W3CDTF">2025-10-09T16:15:10Z</dcterms:modified>
</cp:coreProperties>
</file>