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966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2387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2218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2564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964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0440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9351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7314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8323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023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1382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3535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7243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990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6179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0286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1764A-EDE6-4C4D-8BFD-03A90D88212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863FD6-E190-415E-B46E-9E58B14717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368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Keira</a:t>
            </a:r>
            <a:r>
              <a:rPr lang="es-ES" dirty="0" smtClean="0"/>
              <a:t> </a:t>
            </a:r>
            <a:r>
              <a:rPr lang="es-ES" dirty="0" err="1" smtClean="0"/>
              <a:t>viczabel</a:t>
            </a:r>
            <a:r>
              <a:rPr lang="es-ES" dirty="0" smtClean="0"/>
              <a:t> escobar </a:t>
            </a:r>
            <a:r>
              <a:rPr lang="es-ES" dirty="0" err="1" smtClean="0"/>
              <a:t>lara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,A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8034175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,en su lugar pueden mover la cabeza hasta 270 grado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2635624" y="2662139"/>
            <a:ext cx="3108960" cy="28776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mbinar 10"/>
          <p:cNvSpPr/>
          <p:nvPr/>
        </p:nvSpPr>
        <p:spPr>
          <a:xfrm>
            <a:off x="4012602" y="3732904"/>
            <a:ext cx="441063" cy="59167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3463962" y="3012141"/>
            <a:ext cx="161365" cy="1506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3582296" y="3044414"/>
            <a:ext cx="45719" cy="53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4416013" y="2943718"/>
            <a:ext cx="500230" cy="438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3477410" y="2890331"/>
            <a:ext cx="430306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4507454" y="3012141"/>
            <a:ext cx="182880" cy="1506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7427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 animBg="1"/>
      <p:bldP spid="10" grpId="0" animBg="1"/>
      <p:bldP spid="10" grpId="1" animBg="1"/>
      <p:bldP spid="9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Keira viczabel escobar lara </vt:lpstr>
      <vt:lpstr>LOS BUOS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Keira viczabel escobar lara</dc:title>
  <dc:creator>GNet</dc:creator>
  <cp:lastModifiedBy>GNet</cp:lastModifiedBy>
  <cp:revision>3</cp:revision>
  <dcterms:created xsi:type="dcterms:W3CDTF">2025-10-16T15:55:55Z</dcterms:created>
  <dcterms:modified xsi:type="dcterms:W3CDTF">2025-10-16T16:13:40Z</dcterms:modified>
</cp:coreProperties>
</file>