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71584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1129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8273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7885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0850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8220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6016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14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943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27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3502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580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5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386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944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971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366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10C5F74-DB01-4113-B685-A1853A601C8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2E50A9-61C0-4A75-905C-CA9474CDB8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99420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Keira</a:t>
            </a:r>
            <a:r>
              <a:rPr lang="es-ES" dirty="0" smtClean="0"/>
              <a:t> </a:t>
            </a:r>
            <a:r>
              <a:rPr lang="es-ES" dirty="0" err="1" smtClean="0"/>
              <a:t>viczabel</a:t>
            </a:r>
            <a:r>
              <a:rPr lang="es-ES" dirty="0" smtClean="0"/>
              <a:t> escobar </a:t>
            </a:r>
            <a:r>
              <a:rPr lang="es-ES" dirty="0" err="1" smtClean="0"/>
              <a:t>lara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7062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,porque tarda mas tiempo en </a:t>
            </a:r>
            <a:r>
              <a:rPr lang="es-ES" dirty="0" err="1" smtClean="0"/>
              <a:t>gererar</a:t>
            </a:r>
            <a:r>
              <a:rPr lang="es-ES" dirty="0" smtClean="0"/>
              <a:t> sobre si mismo que en dar una vuelta alrededor del sur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916243" y="4023360"/>
            <a:ext cx="4023361" cy="2651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697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 ,es un poco mas ancha por el ecuador y mas aplastada en los polos </a:t>
            </a:r>
          </a:p>
          <a:p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422942" y="0"/>
            <a:ext cx="3311805" cy="3338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1075764" y="5498068"/>
            <a:ext cx="8175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1268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Keira viczabel escobar lara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Keira viczabel escobar lara</dc:title>
  <dc:creator>GNet</dc:creator>
  <cp:lastModifiedBy>GNet</cp:lastModifiedBy>
  <cp:revision>3</cp:revision>
  <dcterms:created xsi:type="dcterms:W3CDTF">2025-10-23T15:59:13Z</dcterms:created>
  <dcterms:modified xsi:type="dcterms:W3CDTF">2025-10-23T16:18:53Z</dcterms:modified>
</cp:coreProperties>
</file>