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05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69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4714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784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486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808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331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958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028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715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24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E0C10-FBC7-4796-8200-E0DED7B1319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AA2C9-CA10-492E-B339-476B0FCEBA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97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Keira</a:t>
            </a:r>
            <a:r>
              <a:rPr lang="es-ES" dirty="0" smtClean="0"/>
              <a:t> </a:t>
            </a:r>
            <a:r>
              <a:rPr lang="es-ES" dirty="0" err="1" smtClean="0"/>
              <a:t>viczabel</a:t>
            </a:r>
            <a:r>
              <a:rPr lang="es-ES" dirty="0" smtClean="0"/>
              <a:t> escobar </a:t>
            </a:r>
            <a:r>
              <a:rPr lang="es-ES" dirty="0" err="1" smtClean="0"/>
              <a:t>lara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23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BUENAS TARDES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612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684401" y="2127424"/>
            <a:ext cx="4239574" cy="4184476"/>
            <a:chOff x="4684401" y="2127424"/>
            <a:chExt cx="4239574" cy="4184476"/>
          </a:xfrm>
        </p:grpSpPr>
        <p:sp>
          <p:nvSpPr>
            <p:cNvPr id="4" name="Elipse 3"/>
            <p:cNvSpPr/>
            <p:nvPr/>
          </p:nvSpPr>
          <p:spPr>
            <a:xfrm>
              <a:off x="4684401" y="2127424"/>
              <a:ext cx="4239574" cy="41844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 rot="204024">
              <a:off x="6250169" y="3568824"/>
              <a:ext cx="1108038" cy="130167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47381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Keira viczabel escobar lara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Keira viczabel escobar lara</dc:title>
  <dc:creator>GNet</dc:creator>
  <cp:lastModifiedBy>GNet</cp:lastModifiedBy>
  <cp:revision>2</cp:revision>
  <dcterms:created xsi:type="dcterms:W3CDTF">2025-10-30T16:00:48Z</dcterms:created>
  <dcterms:modified xsi:type="dcterms:W3CDTF">2025-10-30T16:04:45Z</dcterms:modified>
</cp:coreProperties>
</file>