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8384D2C-8A44-4408-8280-89D40F4F079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0CED193-5712-4E47-9689-803F5E3E6FBC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71271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4D2C-8A44-4408-8280-89D40F4F079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D193-5712-4E47-9689-803F5E3E6FB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40844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4D2C-8A44-4408-8280-89D40F4F079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D193-5712-4E47-9689-803F5E3E6FB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99032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4D2C-8A44-4408-8280-89D40F4F079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D193-5712-4E47-9689-803F5E3E6FBC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1993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4D2C-8A44-4408-8280-89D40F4F079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D193-5712-4E47-9689-803F5E3E6FB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2818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4D2C-8A44-4408-8280-89D40F4F079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D193-5712-4E47-9689-803F5E3E6FB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56186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4D2C-8A44-4408-8280-89D40F4F079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D193-5712-4E47-9689-803F5E3E6FB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97636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4D2C-8A44-4408-8280-89D40F4F079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D193-5712-4E47-9689-803F5E3E6FB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04970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4D2C-8A44-4408-8280-89D40F4F079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D193-5712-4E47-9689-803F5E3E6FB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49854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4D2C-8A44-4408-8280-89D40F4F079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D193-5712-4E47-9689-803F5E3E6FB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56529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4D2C-8A44-4408-8280-89D40F4F079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D193-5712-4E47-9689-803F5E3E6FB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50672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4D2C-8A44-4408-8280-89D40F4F079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D193-5712-4E47-9689-803F5E3E6FB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17312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4D2C-8A44-4408-8280-89D40F4F079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D193-5712-4E47-9689-803F5E3E6FB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51277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4D2C-8A44-4408-8280-89D40F4F079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D193-5712-4E47-9689-803F5E3E6FB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50089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4D2C-8A44-4408-8280-89D40F4F079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D193-5712-4E47-9689-803F5E3E6FB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13231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4D2C-8A44-4408-8280-89D40F4F079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D193-5712-4E47-9689-803F5E3E6FB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9481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4D2C-8A44-4408-8280-89D40F4F079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D193-5712-4E47-9689-803F5E3E6FB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79391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8384D2C-8A44-4408-8280-89D40F4F079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0CED193-5712-4E47-9689-803F5E3E6FB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9280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GT" dirty="0" smtClean="0"/>
              <a:t>JUAN DIEGO FAJARDO RAMIREZ </a:t>
            </a:r>
            <a:br>
              <a:rPr lang="es-GT" dirty="0" smtClean="0"/>
            </a:br>
            <a:r>
              <a:rPr lang="es-GT" dirty="0" smtClean="0"/>
              <a:t>2DO.BASICO.SECCION.A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GT" dirty="0" smtClean="0"/>
              <a:t>2do </a:t>
            </a:r>
            <a:r>
              <a:rPr lang="es-GT" dirty="0" err="1" smtClean="0"/>
              <a:t>basico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4439239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err="1" smtClean="0"/>
              <a:t>holaaaaa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GT" dirty="0" smtClean="0"/>
              <a:t>Pero, hola. Soy diego 2do a</a:t>
            </a:r>
          </a:p>
          <a:p>
            <a:endParaRPr lang="es-GT" dirty="0"/>
          </a:p>
          <a:p>
            <a:endParaRPr lang="es-GT" dirty="0" smtClean="0"/>
          </a:p>
          <a:p>
            <a:endParaRPr lang="es-GT" dirty="0"/>
          </a:p>
          <a:p>
            <a:endParaRPr lang="es-GT" dirty="0" smtClean="0"/>
          </a:p>
          <a:p>
            <a:endParaRPr lang="es-GT"/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9413150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13818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9</TotalTime>
  <Words>15</Words>
  <Application>Microsoft Office PowerPoint</Application>
  <PresentationFormat>Panorámica</PresentationFormat>
  <Paragraphs>8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JUAN DIEGO FAJARDO RAMIREZ  2DO.BASICO.SECCION.A</vt:lpstr>
      <vt:lpstr>holaaaaa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JUAN DIEGO FAJARDO RAMIREZ  2DO.BASICO.SECCION.A</dc:title>
  <dc:creator>GNet</dc:creator>
  <cp:lastModifiedBy>GNet</cp:lastModifiedBy>
  <cp:revision>3</cp:revision>
  <dcterms:created xsi:type="dcterms:W3CDTF">2025-10-09T16:05:09Z</dcterms:created>
  <dcterms:modified xsi:type="dcterms:W3CDTF">2025-10-09T16:14:59Z</dcterms:modified>
</cp:coreProperties>
</file>