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9740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84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8758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8280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796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5362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0844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427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2553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3143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74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9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799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380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7786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606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F6463-548E-4CB6-A30D-F79539ECC7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DA2BA0-E014-4358-9C1A-79B0E707C6C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464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Juan Diego Fajardo </a:t>
            </a:r>
            <a:r>
              <a:rPr lang="es-GT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347045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</a:t>
            </a:r>
            <a:r>
              <a:rPr lang="es-GT" dirty="0" err="1" smtClean="0"/>
              <a:t>puden</a:t>
            </a:r>
            <a:r>
              <a:rPr lang="es-GT" dirty="0" smtClean="0"/>
              <a:t> mover los ojos, en su lugar puede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68600" y="3332625"/>
            <a:ext cx="1752600" cy="15367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Flecha abajo 4"/>
          <p:cNvSpPr/>
          <p:nvPr/>
        </p:nvSpPr>
        <p:spPr>
          <a:xfrm>
            <a:off x="3365500" y="3987800"/>
            <a:ext cx="558800" cy="40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Arco 5"/>
          <p:cNvSpPr/>
          <p:nvPr/>
        </p:nvSpPr>
        <p:spPr>
          <a:xfrm>
            <a:off x="3835400" y="3619500"/>
            <a:ext cx="342900" cy="254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Arco 6"/>
          <p:cNvSpPr/>
          <p:nvPr/>
        </p:nvSpPr>
        <p:spPr>
          <a:xfrm>
            <a:off x="3060700" y="3619500"/>
            <a:ext cx="304800" cy="3683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060700" y="3746500"/>
            <a:ext cx="3048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3924300" y="3746500"/>
            <a:ext cx="27305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mbinar 9"/>
          <p:cNvSpPr/>
          <p:nvPr/>
        </p:nvSpPr>
        <p:spPr>
          <a:xfrm>
            <a:off x="3365500" y="4869325"/>
            <a:ext cx="279400" cy="4571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ilindro 10"/>
          <p:cNvSpPr/>
          <p:nvPr/>
        </p:nvSpPr>
        <p:spPr>
          <a:xfrm>
            <a:off x="3159125" y="4831369"/>
            <a:ext cx="977900" cy="141319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Franja diagonal 11"/>
          <p:cNvSpPr/>
          <p:nvPr/>
        </p:nvSpPr>
        <p:spPr>
          <a:xfrm>
            <a:off x="2527300" y="5041900"/>
            <a:ext cx="685800" cy="496065"/>
          </a:xfrm>
          <a:prstGeom prst="diagStrip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3" name="Franja diagonal 12"/>
          <p:cNvSpPr/>
          <p:nvPr/>
        </p:nvSpPr>
        <p:spPr>
          <a:xfrm>
            <a:off x="4137025" y="5062055"/>
            <a:ext cx="612775" cy="244439"/>
          </a:xfrm>
          <a:prstGeom prst="diagStrip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871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Juan Diego Fajardo Ramirez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Diego Fajardo Ramirez</dc:title>
  <dc:creator>GNet</dc:creator>
  <cp:lastModifiedBy>GNet</cp:lastModifiedBy>
  <cp:revision>3</cp:revision>
  <dcterms:created xsi:type="dcterms:W3CDTF">2025-10-16T15:55:48Z</dcterms:created>
  <dcterms:modified xsi:type="dcterms:W3CDTF">2025-10-16T16:13:51Z</dcterms:modified>
</cp:coreProperties>
</file>