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2D3E4A13-880B-4C39-9A8A-D70DF4455104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2C1317BE-AF85-4EA5-BEC9-24CBEAF0A59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230053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E4A13-880B-4C39-9A8A-D70DF4455104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317BE-AF85-4EA5-BEC9-24CBEAF0A59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22817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E4A13-880B-4C39-9A8A-D70DF4455104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317BE-AF85-4EA5-BEC9-24CBEAF0A59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978308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E4A13-880B-4C39-9A8A-D70DF4455104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317BE-AF85-4EA5-BEC9-24CBEAF0A59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211636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E4A13-880B-4C39-9A8A-D70DF4455104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317BE-AF85-4EA5-BEC9-24CBEAF0A59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117056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E4A13-880B-4C39-9A8A-D70DF4455104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317BE-AF85-4EA5-BEC9-24CBEAF0A59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738242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E4A13-880B-4C39-9A8A-D70DF4455104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317BE-AF85-4EA5-BEC9-24CBEAF0A59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340428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E4A13-880B-4C39-9A8A-D70DF4455104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317BE-AF85-4EA5-BEC9-24CBEAF0A59F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858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E4A13-880B-4C39-9A8A-D70DF4455104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317BE-AF85-4EA5-BEC9-24CBEAF0A59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08896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E4A13-880B-4C39-9A8A-D70DF4455104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317BE-AF85-4EA5-BEC9-24CBEAF0A59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04191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E4A13-880B-4C39-9A8A-D70DF4455104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317BE-AF85-4EA5-BEC9-24CBEAF0A59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93100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E4A13-880B-4C39-9A8A-D70DF4455104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317BE-AF85-4EA5-BEC9-24CBEAF0A59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3628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E4A13-880B-4C39-9A8A-D70DF4455104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317BE-AF85-4EA5-BEC9-24CBEAF0A59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90501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E4A13-880B-4C39-9A8A-D70DF4455104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317BE-AF85-4EA5-BEC9-24CBEAF0A59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37169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E4A13-880B-4C39-9A8A-D70DF4455104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317BE-AF85-4EA5-BEC9-24CBEAF0A59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94661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E4A13-880B-4C39-9A8A-D70DF4455104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317BE-AF85-4EA5-BEC9-24CBEAF0A59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99488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E4A13-880B-4C39-9A8A-D70DF4455104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317BE-AF85-4EA5-BEC9-24CBEAF0A59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14789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D3E4A13-880B-4C39-9A8A-D70DF4455104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C1317BE-AF85-4EA5-BEC9-24CBEAF0A59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786554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Juan Diego Fajardo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2Do básico sección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815622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Un </a:t>
            </a:r>
            <a:r>
              <a:rPr lang="es-GT" dirty="0" err="1" smtClean="0"/>
              <a:t>dia</a:t>
            </a:r>
            <a:r>
              <a:rPr lang="es-GT" dirty="0" smtClean="0"/>
              <a:t> dura mas que un año, por que tarda mas tiempo en girar sobre si mismo que en dar una </a:t>
            </a:r>
            <a:r>
              <a:rPr lang="es-GT" dirty="0" err="1" smtClean="0"/>
              <a:t>vueita</a:t>
            </a:r>
            <a:r>
              <a:rPr lang="es-GT" dirty="0" smtClean="0"/>
              <a:t> alrededor del sol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4265613" y="4660900"/>
            <a:ext cx="2971800" cy="1384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36704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La tierra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71501" y="2116667"/>
            <a:ext cx="10131425" cy="3649133"/>
          </a:xfrm>
        </p:spPr>
        <p:txBody>
          <a:bodyPr/>
          <a:lstStyle/>
          <a:p>
            <a:r>
              <a:rPr lang="es-GT" dirty="0" smtClean="0"/>
              <a:t>no es perfectamente redonda, es un poco mas ancha </a:t>
            </a:r>
            <a:r>
              <a:rPr lang="es-GT" dirty="0" err="1" smtClean="0"/>
              <a:t>po</a:t>
            </a:r>
            <a:r>
              <a:rPr lang="es-GT" dirty="0" err="1"/>
              <a:t>ove</a:t>
            </a:r>
            <a:r>
              <a:rPr lang="es-GT" dirty="0" err="1" smtClean="0"/>
              <a:t>r</a:t>
            </a:r>
            <a:r>
              <a:rPr lang="es-GT" dirty="0" smtClean="0"/>
              <a:t> el ecuador y mas aplastada en los polos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148013" y="156633"/>
            <a:ext cx="2603500" cy="2362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CuadroTexto 7"/>
          <p:cNvSpPr txBox="1"/>
          <p:nvPr/>
        </p:nvSpPr>
        <p:spPr>
          <a:xfrm>
            <a:off x="2641601" y="4838700"/>
            <a:ext cx="762000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GT" dirty="0" smtClean="0"/>
              <a:t>mover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96368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25 0 C 0.181 0 0.25 0.069 0.25 0.125 L 0.25 0.25 E" pathEditMode="relative" ptsTypes="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25 0 C 0.181 0 0.25 0.069 0.25 0.125 L 0.25 0.25 E" pathEditMode="relative" ptsTypes="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24</TotalTime>
  <Words>56</Words>
  <Application>Microsoft Office PowerPoint</Application>
  <PresentationFormat>Panorámica</PresentationFormat>
  <Paragraphs>7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Juan Diego Fajardo </vt:lpstr>
      <vt:lpstr>Venus </vt:lpstr>
      <vt:lpstr>La tierra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Juan Diego Fajardo</dc:title>
  <dc:creator>GNet</dc:creator>
  <cp:lastModifiedBy>GNet</cp:lastModifiedBy>
  <cp:revision>3</cp:revision>
  <dcterms:created xsi:type="dcterms:W3CDTF">2025-10-23T15:53:46Z</dcterms:created>
  <dcterms:modified xsi:type="dcterms:W3CDTF">2025-10-23T16:18:46Z</dcterms:modified>
</cp:coreProperties>
</file>