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F219D94-2890-44F1-97AD-02F19F5ECD7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4512518-1ADC-489C-98F3-AB669DAF688D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60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9D94-2890-44F1-97AD-02F19F5ECD7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2518-1ADC-489C-98F3-AB669DAF688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8469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9D94-2890-44F1-97AD-02F19F5ECD7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2518-1ADC-489C-98F3-AB669DAF688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7650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9D94-2890-44F1-97AD-02F19F5ECD7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2518-1ADC-489C-98F3-AB669DAF688D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820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9D94-2890-44F1-97AD-02F19F5ECD7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2518-1ADC-489C-98F3-AB669DAF688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45292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9D94-2890-44F1-97AD-02F19F5ECD7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2518-1ADC-489C-98F3-AB669DAF688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82684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9D94-2890-44F1-97AD-02F19F5ECD7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2518-1ADC-489C-98F3-AB669DAF688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87875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9D94-2890-44F1-97AD-02F19F5ECD7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2518-1ADC-489C-98F3-AB669DAF688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12134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9D94-2890-44F1-97AD-02F19F5ECD7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2518-1ADC-489C-98F3-AB669DAF688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7409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9D94-2890-44F1-97AD-02F19F5ECD7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2518-1ADC-489C-98F3-AB669DAF688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5982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9D94-2890-44F1-97AD-02F19F5ECD7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2518-1ADC-489C-98F3-AB669DAF688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550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9D94-2890-44F1-97AD-02F19F5ECD7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2518-1ADC-489C-98F3-AB669DAF688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427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9D94-2890-44F1-97AD-02F19F5ECD7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2518-1ADC-489C-98F3-AB669DAF688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5495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9D94-2890-44F1-97AD-02F19F5ECD7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2518-1ADC-489C-98F3-AB669DAF688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9668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9D94-2890-44F1-97AD-02F19F5ECD7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2518-1ADC-489C-98F3-AB669DAF688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1107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9D94-2890-44F1-97AD-02F19F5ECD7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2518-1ADC-489C-98F3-AB669DAF688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9284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9D94-2890-44F1-97AD-02F19F5ECD7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2518-1ADC-489C-98F3-AB669DAF688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5348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F219D94-2890-44F1-97AD-02F19F5ECD7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4512518-1ADC-489C-98F3-AB669DAF688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3011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Fátima Jimena Mejía Chávez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Segundo 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716380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3 corazones además que su sangre es azul porque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968976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Ríos que parecen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Antártida se conocen las cascadas de sangre,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997345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10</TotalTime>
  <Words>49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Fátima Jimena Mejía Chávez</vt:lpstr>
      <vt:lpstr>Los pulpos</vt:lpstr>
      <vt:lpstr>Ríos que parecen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Fátima Jimena Mejía Chávez</dc:title>
  <dc:creator>GNet</dc:creator>
  <cp:lastModifiedBy>GNet</cp:lastModifiedBy>
  <cp:revision>2</cp:revision>
  <dcterms:created xsi:type="dcterms:W3CDTF">2025-10-09T16:04:11Z</dcterms:created>
  <dcterms:modified xsi:type="dcterms:W3CDTF">2025-10-09T16:14:56Z</dcterms:modified>
</cp:coreProperties>
</file>