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61" d="100"/>
          <a:sy n="61" d="100"/>
        </p:scale>
        <p:origin x="90" y="11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D4807-2F57-437F-A20E-93646EA92171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0D9D-640F-4EB9-985B-4DDB70E6965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773975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D4807-2F57-437F-A20E-93646EA92171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0D9D-640F-4EB9-985B-4DDB70E6965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90892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D4807-2F57-437F-A20E-93646EA92171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0D9D-640F-4EB9-985B-4DDB70E69659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617516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D4807-2F57-437F-A20E-93646EA92171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0D9D-640F-4EB9-985B-4DDB70E6965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92245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D4807-2F57-437F-A20E-93646EA92171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0D9D-640F-4EB9-985B-4DDB70E69659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566104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D4807-2F57-437F-A20E-93646EA92171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0D9D-640F-4EB9-985B-4DDB70E6965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85783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D4807-2F57-437F-A20E-93646EA92171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0D9D-640F-4EB9-985B-4DDB70E6965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35063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D4807-2F57-437F-A20E-93646EA92171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0D9D-640F-4EB9-985B-4DDB70E6965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26081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D4807-2F57-437F-A20E-93646EA92171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0D9D-640F-4EB9-985B-4DDB70E6965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27476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D4807-2F57-437F-A20E-93646EA92171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0D9D-640F-4EB9-985B-4DDB70E6965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61663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D4807-2F57-437F-A20E-93646EA92171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0D9D-640F-4EB9-985B-4DDB70E6965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32054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D4807-2F57-437F-A20E-93646EA92171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0D9D-640F-4EB9-985B-4DDB70E6965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94410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D4807-2F57-437F-A20E-93646EA92171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0D9D-640F-4EB9-985B-4DDB70E6965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78835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D4807-2F57-437F-A20E-93646EA92171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0D9D-640F-4EB9-985B-4DDB70E6965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931534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D4807-2F57-437F-A20E-93646EA92171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0D9D-640F-4EB9-985B-4DDB70E6965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40994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D4807-2F57-437F-A20E-93646EA92171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0D9D-640F-4EB9-985B-4DDB70E6965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508133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D4807-2F57-437F-A20E-93646EA92171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9A30D9D-640F-4EB9-985B-4DDB70E6965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658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Fátima Jimena mejía Chávez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Segundo sección A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50448563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xit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3" grpId="0" build="p"/>
      <p:bldP spid="3" grpI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24934" y="827089"/>
            <a:ext cx="8596668" cy="1320800"/>
          </a:xfrm>
        </p:spPr>
        <p:txBody>
          <a:bodyPr/>
          <a:lstStyle/>
          <a:p>
            <a:r>
              <a:rPr lang="es-ES" dirty="0" smtClean="0"/>
              <a:t>Los búhos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80066" y="1652589"/>
            <a:ext cx="8596668" cy="3880773"/>
          </a:xfrm>
        </p:spPr>
        <p:txBody>
          <a:bodyPr/>
          <a:lstStyle/>
          <a:p>
            <a:r>
              <a:rPr lang="es-ES" dirty="0" smtClean="0"/>
              <a:t>No pueden mover los ojos, en su lugar pueden mover la cabeza hasta 270 grados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4081684" y="3592975"/>
            <a:ext cx="2276032" cy="26187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 dirty="0"/>
          </a:p>
        </p:txBody>
      </p:sp>
      <p:sp>
        <p:nvSpPr>
          <p:cNvPr id="7" name="Triángulo isósceles 6"/>
          <p:cNvSpPr/>
          <p:nvPr/>
        </p:nvSpPr>
        <p:spPr>
          <a:xfrm>
            <a:off x="4978400" y="5168900"/>
            <a:ext cx="482600" cy="5207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8" name="Elipse 7"/>
          <p:cNvSpPr/>
          <p:nvPr/>
        </p:nvSpPr>
        <p:spPr>
          <a:xfrm>
            <a:off x="4505768" y="4112420"/>
            <a:ext cx="635000" cy="571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9" name="Elipse 8"/>
          <p:cNvSpPr/>
          <p:nvPr/>
        </p:nvSpPr>
        <p:spPr>
          <a:xfrm>
            <a:off x="5298152" y="4112420"/>
            <a:ext cx="683548" cy="60179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0745249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2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3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8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3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4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3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0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4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</TotalTime>
  <Words>25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Fátima Jimena mejía Chávez</vt:lpstr>
      <vt:lpstr>Los búhos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Fátima Jimena mejía Chávez</dc:title>
  <dc:creator>GNet</dc:creator>
  <cp:lastModifiedBy>GNet</cp:lastModifiedBy>
  <cp:revision>3</cp:revision>
  <dcterms:created xsi:type="dcterms:W3CDTF">2025-10-16T15:55:50Z</dcterms:created>
  <dcterms:modified xsi:type="dcterms:W3CDTF">2025-10-16T16:13:43Z</dcterms:modified>
</cp:coreProperties>
</file>