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012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07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846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570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473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3663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328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578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770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30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839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703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1338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392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02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649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A9F35-8A1F-42BC-B7DC-A83A536A0F7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B009F9-3E7F-40AD-8E40-86547896F9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81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Peterson Mateo Mejía González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A</a:t>
            </a:r>
          </a:p>
        </p:txBody>
      </p:sp>
    </p:spTree>
    <p:extLst>
      <p:ext uri="{BB962C8B-B14F-4D97-AF65-F5344CB8AC3E}">
        <p14:creationId xmlns:p14="http://schemas.microsoft.com/office/powerpoint/2010/main" val="17723571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66628" y="2170777"/>
            <a:ext cx="8596668" cy="3880773"/>
          </a:xfrm>
        </p:spPr>
        <p:txBody>
          <a:bodyPr/>
          <a:lstStyle/>
          <a:p>
            <a:r>
              <a:rPr lang="es-GT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56000" y="3721100"/>
            <a:ext cx="23368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 rot="12494155">
            <a:off x="4065039" y="4801761"/>
            <a:ext cx="607306" cy="85508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886200" y="4292600"/>
            <a:ext cx="533400" cy="520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813300" y="4292600"/>
            <a:ext cx="703324" cy="5056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rectángulo 7"/>
          <p:cNvSpPr/>
          <p:nvPr/>
        </p:nvSpPr>
        <p:spPr>
          <a:xfrm rot="7904986">
            <a:off x="4292872" y="5207503"/>
            <a:ext cx="690862" cy="17446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852038" y="5420038"/>
            <a:ext cx="1744724" cy="1308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rectángulo 9"/>
          <p:cNvSpPr/>
          <p:nvPr/>
        </p:nvSpPr>
        <p:spPr>
          <a:xfrm>
            <a:off x="5419253" y="5705185"/>
            <a:ext cx="947094" cy="76068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rectángulo 10"/>
          <p:cNvSpPr/>
          <p:nvPr/>
        </p:nvSpPr>
        <p:spPr>
          <a:xfrm rot="10541687">
            <a:off x="2886599" y="5854325"/>
            <a:ext cx="977899" cy="61495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925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Peterson Mateo Mejía González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Peterson Mateo Mejía González</dc:title>
  <dc:creator>GNet</dc:creator>
  <cp:lastModifiedBy>GNet</cp:lastModifiedBy>
  <cp:revision>3</cp:revision>
  <dcterms:created xsi:type="dcterms:W3CDTF">2025-10-16T15:55:44Z</dcterms:created>
  <dcterms:modified xsi:type="dcterms:W3CDTF">2025-10-16T16:13:59Z</dcterms:modified>
</cp:coreProperties>
</file>