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9E4ACB-AC5A-40F5-96CB-5CB86AD8C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CC5B4A-8337-424D-951D-A86C19F19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DBFAF-6CCA-4C6C-B647-BE2333B82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8CD79B-A76E-4E25-8F79-A81AC48F8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DE0C75-EA64-4202-B8C5-E0B83996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752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F455F5-D536-4E0B-815D-D224A0040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8E6BA1-0B57-448C-8D2E-36C6F079E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3066E1-5828-49E9-A13F-75F8D53A3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F2CFCB-833D-4312-AB0A-85E3AC3C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88C06-EE43-4074-9444-8A2D278C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908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6E186B-D422-4296-9343-6A2454E27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712CB1-20A8-47D9-85D1-A01D9043D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203C6E-7154-4624-9B70-ECA875B1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DBBF8-93B4-4B58-843E-2F6B82FAD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5B37F2-79B6-47F7-9E66-5A438152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30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F92FA-6F11-4E1F-BF94-568B36B93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F0A4E1-AF0E-4294-8EE9-043FD954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75ABB2-1C1D-43D6-BE4B-6E265CB22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5EF0A8-46EA-438D-BB57-760DFD8C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8A6E26-D9EE-4506-8DE1-862B6064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54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1EE2CC-777D-47F5-96D3-5430CF9FB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B40AD3-B36F-4A13-9E01-65C96DB7C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C75613-ED66-459A-89DB-2001BC47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D0F07-8BA9-48CC-A757-23E9AF2BE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1BD351-4DB3-44F3-8B5E-BC4CE0E5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769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B48C05-733E-4F01-BDA8-48788E3FD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484E1E-20E7-4E39-BF21-5A4212AAD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AA1A7B-CADC-447B-9B2F-2171C021C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D5EC5A-DD49-4F93-BDBD-C13BA33E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7BA80E-ECAD-434E-B552-5B736B496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96F87C-DEF2-4677-833B-99042A7AA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157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BF2F0-2D03-4A92-B06B-2FD7DC643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47AD1B-FF94-40A2-BD90-BC0317FD3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AEEB77-1D99-4377-8A8D-5DB750D3D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916A69-49C6-4FD3-94AB-21DAFA753E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784CE05-AD3E-4C28-8096-7E0598D90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378E19C-8CD7-486E-BAEA-34220B923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2E27BF7-A419-4110-A6D1-3882D51B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BDC0DFA-EE0A-4530-9982-24B40E45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12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4411B-1DDC-4175-8044-CA206F80F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537FAF0-53C6-46AB-BA16-D8D790B35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CD26DF-6092-4A97-8278-28CF75FF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FA8DA0-C3E0-4A46-B07C-3090EF4D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07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10A5AB-F9D7-4430-9225-3123C6733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230B70-856B-4557-B2CF-6F893A512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81D49B-1A84-4851-AF7A-3E1C9E91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98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47F02-4F82-4C04-9187-0B3F1960D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3052E2-3A3A-4D98-9A2D-DA5F30BD1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68D599-8E3F-49B5-8789-0CF30FEC2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FDC82C-0541-401C-9B0B-7A1C219E2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DF9375-71BA-468A-9F52-D6C0E958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2B42AC-13D9-4C38-BC1F-183D2C7E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729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D9790-5564-4810-A00A-5D074BFD5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F2E404-7C51-45FD-BF65-7D05E02BE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444F87-F1BB-4BB0-8A27-8AFF345CA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662584-7BC1-4ACC-96FB-8001EDE13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AD8905-4D73-4F6C-AB33-CC4F634DA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8CBF84-A7E8-4DA8-804C-25AA6017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550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B76289-BC89-4624-8B79-B7D6AC0F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7CA1F2-52C0-4FD6-96B6-2958F7EA9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756B37-B0F6-4DFA-9EFA-190A4F69D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8F0C1-4F5B-4763-9932-22EC6C0465B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997B41-4861-4D32-A74D-C7925900F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8CE378-EB85-4856-AE94-E61423F48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D98A7-B065-40D2-8418-64D10735EB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706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7C636F-12C2-4CC4-ABF7-51A75AAEF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Peterson Mateo Mejía González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7CA156-F2C6-4A21-8293-10701A2C6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7510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E7A45-750A-4148-BDE3-3E3DDAB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Que es DC?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091AE8-E252-4808-8851-855416BE0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3270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1F8B2-0423-4B5C-B17B-ED658F757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D297EC-BE01-4533-8C33-746B711CB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CEF34DDC-B224-487D-89A8-C3A9F81B60C4}"/>
              </a:ext>
            </a:extLst>
          </p:cNvPr>
          <p:cNvGrpSpPr/>
          <p:nvPr/>
        </p:nvGrpSpPr>
        <p:grpSpPr>
          <a:xfrm>
            <a:off x="3631842" y="1907727"/>
            <a:ext cx="4301543" cy="4187133"/>
            <a:chOff x="3631842" y="1907727"/>
            <a:chExt cx="4301543" cy="4187133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D515EBBB-2856-410A-8CC5-3535E5B23CA5}"/>
                </a:ext>
              </a:extLst>
            </p:cNvPr>
            <p:cNvSpPr/>
            <p:nvPr/>
          </p:nvSpPr>
          <p:spPr>
            <a:xfrm>
              <a:off x="3631842" y="1907727"/>
              <a:ext cx="4301543" cy="418713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: 5 puntas 4">
              <a:extLst>
                <a:ext uri="{FF2B5EF4-FFF2-40B4-BE49-F238E27FC236}">
                  <a16:creationId xmlns:a16="http://schemas.microsoft.com/office/drawing/2014/main" id="{3BD402F7-9838-498C-9D5F-11C863050617}"/>
                </a:ext>
              </a:extLst>
            </p:cNvPr>
            <p:cNvSpPr/>
            <p:nvPr/>
          </p:nvSpPr>
          <p:spPr>
            <a:xfrm>
              <a:off x="4732985" y="3041316"/>
              <a:ext cx="2099256" cy="1815921"/>
            </a:xfrm>
            <a:prstGeom prst="star5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3170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Peterson Mateo Mejía González</vt:lpstr>
      <vt:lpstr>Que es DC?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Peterson Mateo Mejía González</dc:title>
  <dc:creator>GNet</dc:creator>
  <cp:lastModifiedBy>GNet</cp:lastModifiedBy>
  <cp:revision>2</cp:revision>
  <dcterms:created xsi:type="dcterms:W3CDTF">2025-10-30T16:00:21Z</dcterms:created>
  <dcterms:modified xsi:type="dcterms:W3CDTF">2025-10-30T16:04:43Z</dcterms:modified>
</cp:coreProperties>
</file>