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0999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4694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963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3361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7931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8344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5394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462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946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3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67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703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930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121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958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083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60768-E193-42BE-BBBE-C6301D40C68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78ED3E1-9BFD-4C84-8CC4-143A86E505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687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ANDREA ISABEL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2DO  BASICO SECCION A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837023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</a:t>
            </a:r>
            <a:r>
              <a:rPr lang="es-GT" dirty="0" err="1" smtClean="0"/>
              <a:t>ojos,en</a:t>
            </a:r>
            <a:r>
              <a:rPr lang="es-GT" dirty="0" smtClean="0"/>
              <a:t> su lugar pueden mover su cabeza asta 270 grados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170176" y="2967119"/>
            <a:ext cx="1353312" cy="15361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072640" y="4364736"/>
            <a:ext cx="1450848" cy="14508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mbinar 5"/>
          <p:cNvSpPr/>
          <p:nvPr/>
        </p:nvSpPr>
        <p:spPr>
          <a:xfrm>
            <a:off x="2596896" y="3822922"/>
            <a:ext cx="512064" cy="426720"/>
          </a:xfrm>
          <a:prstGeom prst="flowChartMerg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2584704" y="3511296"/>
            <a:ext cx="256032" cy="34137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2852928" y="3479183"/>
            <a:ext cx="268224" cy="331547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3547872" y="4503311"/>
            <a:ext cx="243840" cy="110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2913888" y="3597144"/>
            <a:ext cx="134112" cy="110684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2670048" y="3579077"/>
            <a:ext cx="115824" cy="158244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8713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ANDREA ISABEL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ANDREA ISABEL</dc:title>
  <dc:creator>GNet</dc:creator>
  <cp:lastModifiedBy>GNet</cp:lastModifiedBy>
  <cp:revision>3</cp:revision>
  <dcterms:created xsi:type="dcterms:W3CDTF">2025-10-16T15:55:58Z</dcterms:created>
  <dcterms:modified xsi:type="dcterms:W3CDTF">2025-10-16T16:13:59Z</dcterms:modified>
</cp:coreProperties>
</file>