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BABE200-71B6-4A92-9E02-4667CDD83F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65174B17-0A3E-4D52-90D7-AD490C8FB8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25032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E200-71B6-4A92-9E02-4667CDD83F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4B17-0A3E-4D52-90D7-AD490C8FB8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97529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E200-71B6-4A92-9E02-4667CDD83F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4B17-0A3E-4D52-90D7-AD490C8FB8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33522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E200-71B6-4A92-9E02-4667CDD83F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4B17-0A3E-4D52-90D7-AD490C8FB8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855164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E200-71B6-4A92-9E02-4667CDD83F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4B17-0A3E-4D52-90D7-AD490C8FB8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171522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E200-71B6-4A92-9E02-4667CDD83F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4B17-0A3E-4D52-90D7-AD490C8FB8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553121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E200-71B6-4A92-9E02-4667CDD83F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4B17-0A3E-4D52-90D7-AD490C8FB8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634702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E200-71B6-4A92-9E02-4667CDD83F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4B17-0A3E-4D52-90D7-AD490C8FB85C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3159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E200-71B6-4A92-9E02-4667CDD83F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4B17-0A3E-4D52-90D7-AD490C8FB8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11616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E200-71B6-4A92-9E02-4667CDD83F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4B17-0A3E-4D52-90D7-AD490C8FB8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93819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E200-71B6-4A92-9E02-4667CDD83F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4B17-0A3E-4D52-90D7-AD490C8FB8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6149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E200-71B6-4A92-9E02-4667CDD83F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4B17-0A3E-4D52-90D7-AD490C8FB8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86165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E200-71B6-4A92-9E02-4667CDD83F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4B17-0A3E-4D52-90D7-AD490C8FB8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6090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E200-71B6-4A92-9E02-4667CDD83F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4B17-0A3E-4D52-90D7-AD490C8FB8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41322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E200-71B6-4A92-9E02-4667CDD83F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4B17-0A3E-4D52-90D7-AD490C8FB8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6977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E200-71B6-4A92-9E02-4667CDD83F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4B17-0A3E-4D52-90D7-AD490C8FB8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35017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E200-71B6-4A92-9E02-4667CDD83F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4B17-0A3E-4D52-90D7-AD490C8FB8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7989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BABE200-71B6-4A92-9E02-4667CDD83F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5174B17-0A3E-4D52-90D7-AD490C8FB8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392544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GT" dirty="0" smtClean="0"/>
              <a:t>ANDREA ISABEL </a:t>
            </a:r>
            <a:br>
              <a:rPr lang="es-GT" dirty="0" smtClean="0"/>
            </a:b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2DO BASICO </a:t>
            </a:r>
          </a:p>
          <a:p>
            <a:r>
              <a:rPr lang="es-GT" dirty="0" smtClean="0"/>
              <a:t>SECCION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20428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dura mas que un año ,por que tarda mas tiempo en </a:t>
            </a:r>
            <a:r>
              <a:rPr lang="es-GT" dirty="0"/>
              <a:t>g</a:t>
            </a:r>
            <a:r>
              <a:rPr lang="es-GT" dirty="0" smtClean="0"/>
              <a:t>irar entre si mismo que en dar una vuelta en alrededor del sol 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425952" y="4425696"/>
            <a:ext cx="3316224" cy="22799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38964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LA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es perfecta mente redonda , es un poco mas ancha por el ecuador y mas aplastada en los polos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731008" y="235711"/>
            <a:ext cx="1938528" cy="2472267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CuadroTexto 4"/>
          <p:cNvSpPr txBox="1"/>
          <p:nvPr/>
        </p:nvSpPr>
        <p:spPr>
          <a:xfrm>
            <a:off x="134112" y="6352032"/>
            <a:ext cx="829056" cy="3779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GT" dirty="0" err="1" smtClean="0"/>
              <a:t>Mober</a:t>
            </a:r>
            <a:r>
              <a:rPr lang="es-GT" dirty="0" smtClean="0"/>
              <a:t>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52568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19</TotalTime>
  <Words>57</Words>
  <Application>Microsoft Office PowerPoint</Application>
  <PresentationFormat>Panorámica</PresentationFormat>
  <Paragraphs>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ANDREA ISABEL  </vt:lpstr>
      <vt:lpstr>VENUS </vt:lpstr>
      <vt:lpstr>LA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ANDREA ISABEL</dc:title>
  <dc:creator>GNet</dc:creator>
  <cp:lastModifiedBy>GNet</cp:lastModifiedBy>
  <cp:revision>3</cp:revision>
  <dcterms:created xsi:type="dcterms:W3CDTF">2025-10-23T15:59:16Z</dcterms:created>
  <dcterms:modified xsi:type="dcterms:W3CDTF">2025-10-23T16:18:38Z</dcterms:modified>
</cp:coreProperties>
</file>