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3" autoAdjust="0"/>
    <p:restoredTop sz="94660"/>
  </p:normalViewPr>
  <p:slideViewPr>
    <p:cSldViewPr snapToGrid="0">
      <p:cViewPr varScale="1">
        <p:scale>
          <a:sx n="49" d="100"/>
          <a:sy n="49" d="100"/>
        </p:scale>
        <p:origin x="72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8581B-1D57-46B9-8CA5-FB02F701EE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734A-DCB2-4F2D-9E60-8870AF92A5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6273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8581B-1D57-46B9-8CA5-FB02F701EE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734A-DCB2-4F2D-9E60-8870AF92A5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3415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8581B-1D57-46B9-8CA5-FB02F701EE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734A-DCB2-4F2D-9E60-8870AF92A5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1683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8581B-1D57-46B9-8CA5-FB02F701EE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734A-DCB2-4F2D-9E60-8870AF92A5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2460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8581B-1D57-46B9-8CA5-FB02F701EE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734A-DCB2-4F2D-9E60-8870AF92A5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61328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8581B-1D57-46B9-8CA5-FB02F701EE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734A-DCB2-4F2D-9E60-8870AF92A5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3532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8581B-1D57-46B9-8CA5-FB02F701EE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734A-DCB2-4F2D-9E60-8870AF92A5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3527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8581B-1D57-46B9-8CA5-FB02F701EE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734A-DCB2-4F2D-9E60-8870AF92A5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849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8581B-1D57-46B9-8CA5-FB02F701EE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734A-DCB2-4F2D-9E60-8870AF92A5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72250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8581B-1D57-46B9-8CA5-FB02F701EE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734A-DCB2-4F2D-9E60-8870AF92A5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9619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8581B-1D57-46B9-8CA5-FB02F701EE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734A-DCB2-4F2D-9E60-8870AF92A5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3428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8581B-1D57-46B9-8CA5-FB02F701EE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0734A-DCB2-4F2D-9E60-8870AF92A5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70117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Andrea </a:t>
            </a:r>
            <a:r>
              <a:rPr lang="es-GT" dirty="0" err="1"/>
              <a:t>M</a:t>
            </a:r>
            <a:r>
              <a:rPr lang="es-GT" dirty="0" err="1" smtClean="0"/>
              <a:t>ejia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2básico sección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6548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PIEDRA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27660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4218432" y="2389632"/>
            <a:ext cx="3084576" cy="3425952"/>
            <a:chOff x="4218432" y="2389632"/>
            <a:chExt cx="3084576" cy="3425952"/>
          </a:xfrm>
        </p:grpSpPr>
        <p:sp>
          <p:nvSpPr>
            <p:cNvPr id="4" name="Elipse 3"/>
            <p:cNvSpPr/>
            <p:nvPr/>
          </p:nvSpPr>
          <p:spPr>
            <a:xfrm>
              <a:off x="4218432" y="2389632"/>
              <a:ext cx="3084576" cy="34259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 de 5 puntas 4"/>
            <p:cNvSpPr/>
            <p:nvPr/>
          </p:nvSpPr>
          <p:spPr>
            <a:xfrm>
              <a:off x="4632960" y="2670048"/>
              <a:ext cx="2194560" cy="2523744"/>
            </a:xfrm>
            <a:prstGeom prst="star5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452163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Andrea Mejia </vt:lpstr>
      <vt:lpstr>PIEDRA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Andrea Mejia</dc:title>
  <dc:creator>GNet</dc:creator>
  <cp:lastModifiedBy>GNet</cp:lastModifiedBy>
  <cp:revision>2</cp:revision>
  <dcterms:created xsi:type="dcterms:W3CDTF">2025-10-30T16:00:26Z</dcterms:created>
  <dcterms:modified xsi:type="dcterms:W3CDTF">2025-10-30T16:04:33Z</dcterms:modified>
</cp:coreProperties>
</file>