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7ECF2B3-5E20-4B54-B401-2D62EFEA1FAE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70E458A-F6A3-47E1-8893-196DD71C6600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199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2B3-5E20-4B54-B401-2D62EFEA1FAE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458A-F6A3-47E1-8893-196DD71C66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5996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2B3-5E20-4B54-B401-2D62EFEA1FAE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458A-F6A3-47E1-8893-196DD71C66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2503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2B3-5E20-4B54-B401-2D62EFEA1FAE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458A-F6A3-47E1-8893-196DD71C6600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9838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2B3-5E20-4B54-B401-2D62EFEA1FAE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458A-F6A3-47E1-8893-196DD71C66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20835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2B3-5E20-4B54-B401-2D62EFEA1FAE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458A-F6A3-47E1-8893-196DD71C66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35718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2B3-5E20-4B54-B401-2D62EFEA1FAE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458A-F6A3-47E1-8893-196DD71C66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28799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2B3-5E20-4B54-B401-2D62EFEA1FAE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458A-F6A3-47E1-8893-196DD71C66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84609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2B3-5E20-4B54-B401-2D62EFEA1FAE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458A-F6A3-47E1-8893-196DD71C66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1730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2B3-5E20-4B54-B401-2D62EFEA1FAE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458A-F6A3-47E1-8893-196DD71C66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4484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2B3-5E20-4B54-B401-2D62EFEA1FAE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458A-F6A3-47E1-8893-196DD71C66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9624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2B3-5E20-4B54-B401-2D62EFEA1FAE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458A-F6A3-47E1-8893-196DD71C66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4888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2B3-5E20-4B54-B401-2D62EFEA1FAE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458A-F6A3-47E1-8893-196DD71C66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8252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2B3-5E20-4B54-B401-2D62EFEA1FAE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458A-F6A3-47E1-8893-196DD71C66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283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2B3-5E20-4B54-B401-2D62EFEA1FAE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458A-F6A3-47E1-8893-196DD71C66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3250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2B3-5E20-4B54-B401-2D62EFEA1FAE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458A-F6A3-47E1-8893-196DD71C66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4619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2B3-5E20-4B54-B401-2D62EFEA1FAE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458A-F6A3-47E1-8893-196DD71C66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4391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7ECF2B3-5E20-4B54-B401-2D62EFEA1FAE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70E458A-F6A3-47E1-8893-196DD71C66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7779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err="1" smtClean="0"/>
              <a:t>Josue</a:t>
            </a:r>
            <a:r>
              <a:rPr lang="es-GT" dirty="0" smtClean="0"/>
              <a:t> Alejandro miranda agreda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SEGUNDO</a:t>
            </a:r>
          </a:p>
          <a:p>
            <a:r>
              <a:rPr lang="es-GT" dirty="0" smtClean="0"/>
              <a:t>SECCION 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042756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Tiene tres corazones además su sangre es azul por que tiene cobre en lugar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628910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err="1" smtClean="0"/>
              <a:t>Rios</a:t>
            </a:r>
            <a:r>
              <a:rPr lang="es-GT" dirty="0" smtClean="0"/>
              <a:t> que parecen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En la </a:t>
            </a:r>
            <a:r>
              <a:rPr lang="es-GT" dirty="0" err="1" smtClean="0"/>
              <a:t>antartida</a:t>
            </a:r>
            <a:r>
              <a:rPr lang="es-GT" dirty="0" smtClean="0"/>
              <a:t> se conocen las cascada de sangre, pero en realidad son rojas por el hierro en el agua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02992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10</TotalTime>
  <Words>50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Josue Alejandro miranda agreda</vt:lpstr>
      <vt:lpstr>LOS pulpos</vt:lpstr>
      <vt:lpstr>Rios que parecen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Josue Alejandro miranda agreda</dc:title>
  <dc:creator>GNet</dc:creator>
  <cp:lastModifiedBy>GNet</cp:lastModifiedBy>
  <cp:revision>2</cp:revision>
  <dcterms:created xsi:type="dcterms:W3CDTF">2025-10-09T16:04:20Z</dcterms:created>
  <dcterms:modified xsi:type="dcterms:W3CDTF">2025-10-09T16:14:56Z</dcterms:modified>
</cp:coreProperties>
</file>