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07E5-877E-4C78-B1FA-1A8FEF93D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343E-2A49-411C-9BDC-005900E16E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22775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07E5-877E-4C78-B1FA-1A8FEF93D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343E-2A49-411C-9BDC-005900E16E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78316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07E5-877E-4C78-B1FA-1A8FEF93D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343E-2A49-411C-9BDC-005900E16E08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850650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07E5-877E-4C78-B1FA-1A8FEF93D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343E-2A49-411C-9BDC-005900E16E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46931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07E5-877E-4C78-B1FA-1A8FEF93D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343E-2A49-411C-9BDC-005900E16E08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27240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07E5-877E-4C78-B1FA-1A8FEF93D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343E-2A49-411C-9BDC-005900E16E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82755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07E5-877E-4C78-B1FA-1A8FEF93D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343E-2A49-411C-9BDC-005900E16E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59238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07E5-877E-4C78-B1FA-1A8FEF93D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343E-2A49-411C-9BDC-005900E16E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02559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07E5-877E-4C78-B1FA-1A8FEF93D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343E-2A49-411C-9BDC-005900E16E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65998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07E5-877E-4C78-B1FA-1A8FEF93D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343E-2A49-411C-9BDC-005900E16E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9576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07E5-877E-4C78-B1FA-1A8FEF93D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343E-2A49-411C-9BDC-005900E16E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16758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07E5-877E-4C78-B1FA-1A8FEF93D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343E-2A49-411C-9BDC-005900E16E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7604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07E5-877E-4C78-B1FA-1A8FEF93D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343E-2A49-411C-9BDC-005900E16E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63178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07E5-877E-4C78-B1FA-1A8FEF93D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343E-2A49-411C-9BDC-005900E16E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53747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07E5-877E-4C78-B1FA-1A8FEF93D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343E-2A49-411C-9BDC-005900E16E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2997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07E5-877E-4C78-B1FA-1A8FEF93D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343E-2A49-411C-9BDC-005900E16E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9890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407E5-877E-4C78-B1FA-1A8FEF93D67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24343E-2A49-411C-9BDC-005900E16E0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75798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Josue</a:t>
            </a:r>
            <a:r>
              <a:rPr lang="es-GT" dirty="0" smtClean="0"/>
              <a:t> Alejandro miranda agreda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/>
              <a:t>2</a:t>
            </a:r>
            <a:r>
              <a:rPr lang="es-GT" dirty="0" smtClean="0"/>
              <a:t>DO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32843384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GT" dirty="0" smtClean="0"/>
              <a:t>No pueden mover los ojos , en su lugar pueden mover la cabeza 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028900" y="3499805"/>
            <a:ext cx="1893536" cy="185307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4482988" y="3924637"/>
            <a:ext cx="396509" cy="55835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5050364" y="3924636"/>
            <a:ext cx="372233" cy="59071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4140632" y="5138426"/>
            <a:ext cx="1670072" cy="155367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11551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24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Josue Alejandro miranda agreda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Josue Alejandro miranda agreda</dc:title>
  <dc:creator>GNet</dc:creator>
  <cp:lastModifiedBy>GNet</cp:lastModifiedBy>
  <cp:revision>3</cp:revision>
  <dcterms:created xsi:type="dcterms:W3CDTF">2025-10-16T15:55:59Z</dcterms:created>
  <dcterms:modified xsi:type="dcterms:W3CDTF">2025-10-16T16:13:55Z</dcterms:modified>
</cp:coreProperties>
</file>