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7FB432F-035F-4911-A505-94BD407CD5C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B654ABD9-D485-42EB-ACF0-1B6610FE380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066297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432F-035F-4911-A505-94BD407CD5C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4ABD9-D485-42EB-ACF0-1B6610FE380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60317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432F-035F-4911-A505-94BD407CD5C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4ABD9-D485-42EB-ACF0-1B6610FE380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565394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432F-035F-4911-A505-94BD407CD5C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4ABD9-D485-42EB-ACF0-1B6610FE380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016855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432F-035F-4911-A505-94BD407CD5C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4ABD9-D485-42EB-ACF0-1B6610FE380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43048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432F-035F-4911-A505-94BD407CD5C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4ABD9-D485-42EB-ACF0-1B6610FE380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962136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432F-035F-4911-A505-94BD407CD5C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4ABD9-D485-42EB-ACF0-1B6610FE380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160286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432F-035F-4911-A505-94BD407CD5C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4ABD9-D485-42EB-ACF0-1B6610FE3808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4986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432F-035F-4911-A505-94BD407CD5C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4ABD9-D485-42EB-ACF0-1B6610FE380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15816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432F-035F-4911-A505-94BD407CD5C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4ABD9-D485-42EB-ACF0-1B6610FE380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85297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432F-035F-4911-A505-94BD407CD5C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4ABD9-D485-42EB-ACF0-1B6610FE380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4376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432F-035F-4911-A505-94BD407CD5C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4ABD9-D485-42EB-ACF0-1B6610FE380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11795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432F-035F-4911-A505-94BD407CD5C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4ABD9-D485-42EB-ACF0-1B6610FE380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48852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432F-035F-4911-A505-94BD407CD5C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4ABD9-D485-42EB-ACF0-1B6610FE380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68880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432F-035F-4911-A505-94BD407CD5C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4ABD9-D485-42EB-ACF0-1B6610FE380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14805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432F-035F-4911-A505-94BD407CD5C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4ABD9-D485-42EB-ACF0-1B6610FE380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45582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432F-035F-4911-A505-94BD407CD5C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4ABD9-D485-42EB-ACF0-1B6610FE380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96621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7FB432F-035F-4911-A505-94BD407CD5C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54ABD9-D485-42EB-ACF0-1B6610FE380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991501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21104" y="1214438"/>
            <a:ext cx="9144000" cy="2387600"/>
          </a:xfrm>
        </p:spPr>
        <p:txBody>
          <a:bodyPr/>
          <a:lstStyle/>
          <a:p>
            <a:r>
              <a:rPr lang="es-GT" dirty="0" err="1" smtClean="0"/>
              <a:t>Josue</a:t>
            </a:r>
            <a:r>
              <a:rPr lang="es-GT" dirty="0" smtClean="0"/>
              <a:t> Miranda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2DO</a:t>
            </a:r>
          </a:p>
          <a:p>
            <a:r>
              <a:rPr lang="es-GT" dirty="0" err="1" smtClean="0"/>
              <a:t>Seccion</a:t>
            </a:r>
            <a:r>
              <a:rPr lang="es-GT" dirty="0" smtClean="0"/>
              <a:t> </a:t>
            </a:r>
          </a:p>
          <a:p>
            <a:r>
              <a:rPr lang="es-GT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600536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</a:t>
            </a:r>
            <a:r>
              <a:rPr lang="es-GT" dirty="0" err="1" smtClean="0"/>
              <a:t>dia</a:t>
            </a:r>
            <a:r>
              <a:rPr lang="es-GT" dirty="0" smtClean="0"/>
              <a:t> dura mas que un año, por que tarda mas tiempo por que tarda mas en </a:t>
            </a:r>
            <a:r>
              <a:rPr lang="es-GT" dirty="0" err="1" smtClean="0"/>
              <a:t>guirar</a:t>
            </a:r>
            <a:r>
              <a:rPr lang="es-GT" dirty="0" smtClean="0"/>
              <a:t> en si </a:t>
            </a:r>
            <a:r>
              <a:rPr lang="es-GT" dirty="0" err="1" smtClean="0"/>
              <a:t>mismi</a:t>
            </a:r>
            <a:r>
              <a:rPr lang="es-GT" dirty="0" smtClean="0"/>
              <a:t> que en da una vuelta alrededor del sol </a:t>
            </a:r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4874896" y="4190801"/>
            <a:ext cx="2921224" cy="22738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89371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La tierra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es perfecta mente redonda, es un poco mas ancha por el ecuador y mas aplastada en los polos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922494" y="833220"/>
            <a:ext cx="1452283" cy="11479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CuadroTexto 5"/>
          <p:cNvSpPr txBox="1"/>
          <p:nvPr/>
        </p:nvSpPr>
        <p:spPr>
          <a:xfrm>
            <a:off x="0" y="6488668"/>
            <a:ext cx="77992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GT" dirty="0" smtClean="0"/>
              <a:t>mover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82103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19</TotalTime>
  <Words>59</Words>
  <Application>Microsoft Office PowerPoint</Application>
  <PresentationFormat>Panorámica</PresentationFormat>
  <Paragraphs>9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Josue Miranda </vt:lpstr>
      <vt:lpstr>Venus </vt:lpstr>
      <vt:lpstr>La tierra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Josue Miranda</dc:title>
  <dc:creator>GNet</dc:creator>
  <cp:lastModifiedBy>GNet</cp:lastModifiedBy>
  <cp:revision>3</cp:revision>
  <dcterms:created xsi:type="dcterms:W3CDTF">2025-10-23T15:59:19Z</dcterms:created>
  <dcterms:modified xsi:type="dcterms:W3CDTF">2025-10-23T16:18:46Z</dcterms:modified>
</cp:coreProperties>
</file>