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803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686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4203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138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8314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388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735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2989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796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4142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117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35E5D-17F6-4D9E-ADEE-C3E1E449A11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E9713-9300-456A-9E6D-624BCD1FD8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742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Josue</a:t>
            </a:r>
            <a:r>
              <a:rPr lang="es-GT" dirty="0" smtClean="0"/>
              <a:t> miranda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</a:t>
            </a:r>
          </a:p>
          <a:p>
            <a:r>
              <a:rPr lang="es-GT" dirty="0" smtClean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34542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Mayo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63500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393975" y="2937408"/>
            <a:ext cx="2613728" cy="2249585"/>
            <a:chOff x="4393975" y="2937408"/>
            <a:chExt cx="2613728" cy="2249585"/>
          </a:xfrm>
        </p:grpSpPr>
        <p:sp>
          <p:nvSpPr>
            <p:cNvPr id="4" name="Elipse 3"/>
            <p:cNvSpPr/>
            <p:nvPr/>
          </p:nvSpPr>
          <p:spPr>
            <a:xfrm>
              <a:off x="4393975" y="2937408"/>
              <a:ext cx="2613728" cy="224958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5093936" y="3592646"/>
              <a:ext cx="1359462" cy="817296"/>
            </a:xfrm>
            <a:prstGeom prst="star5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345302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Josue miranda</vt:lpstr>
      <vt:lpstr>Mayo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Josue miranda</dc:title>
  <dc:creator>GNet</dc:creator>
  <cp:lastModifiedBy>GNet</cp:lastModifiedBy>
  <cp:revision>2</cp:revision>
  <dcterms:created xsi:type="dcterms:W3CDTF">2025-10-30T16:00:22Z</dcterms:created>
  <dcterms:modified xsi:type="dcterms:W3CDTF">2025-10-30T16:04:23Z</dcterms:modified>
</cp:coreProperties>
</file>