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864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97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681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6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011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275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402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197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25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12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460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356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797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63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3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551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113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6118D4-4D86-47A7-8BD9-C141B4982D0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1FBDD9-2EC1-4409-9B49-7C2B44E9E5C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72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Evelyn Julissa Monroy Barrera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96711" y="3502065"/>
            <a:ext cx="9861590" cy="1074729"/>
          </a:xfrm>
        </p:spPr>
        <p:txBody>
          <a:bodyPr/>
          <a:lstStyle/>
          <a:p>
            <a:r>
              <a:rPr lang="es-ES" dirty="0" smtClean="0"/>
              <a:t>Segundo </a:t>
            </a:r>
          </a:p>
          <a:p>
            <a:r>
              <a:rPr lang="es-ES" dirty="0" smtClean="0"/>
              <a:t>SCCION 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38617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53534" y="1927929"/>
            <a:ext cx="10394707" cy="3311189"/>
          </a:xfrm>
        </p:spPr>
        <p:txBody>
          <a:bodyPr/>
          <a:lstStyle/>
          <a:p>
            <a:r>
              <a:rPr lang="es-ES" dirty="0" smtClean="0"/>
              <a:t>Tienen tres corazones además que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9688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60137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10</TotalTime>
  <Words>50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Evelyn Julissa Monroy Barrera</vt:lpstr>
      <vt:lpstr>LOS PULPOS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 Julissa Monroy Barrera</dc:title>
  <dc:creator>GNet</dc:creator>
  <cp:lastModifiedBy>GNet</cp:lastModifiedBy>
  <cp:revision>2</cp:revision>
  <dcterms:created xsi:type="dcterms:W3CDTF">2025-10-09T16:04:06Z</dcterms:created>
  <dcterms:modified xsi:type="dcterms:W3CDTF">2025-10-09T16:14:52Z</dcterms:modified>
</cp:coreProperties>
</file>