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71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55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0798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6516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3145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9635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4992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275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16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44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087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361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422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028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293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232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1A295-5ACC-435A-BAA6-7FE5F884A0F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0DB52D-BCA9-480B-A42C-65A7A04D66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409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Evelyn Julissa Monroy Barrera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</a:t>
            </a:r>
          </a:p>
          <a:p>
            <a:r>
              <a:rPr lang="es-ES" dirty="0" smtClean="0"/>
              <a:t>Sección: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39618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los </a:t>
            </a:r>
            <a:r>
              <a:rPr lang="es-ES" dirty="0"/>
              <a:t>2</a:t>
            </a:r>
            <a:r>
              <a:rPr lang="es-ES" dirty="0" smtClean="0"/>
              <a:t>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936749" y="3101908"/>
            <a:ext cx="2201334" cy="199813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506134" y="3636167"/>
            <a:ext cx="406400" cy="406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037418" y="3619233"/>
            <a:ext cx="444502" cy="42333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2786148" y="3968483"/>
            <a:ext cx="454467" cy="343295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rectángulo 9"/>
          <p:cNvSpPr/>
          <p:nvPr/>
        </p:nvSpPr>
        <p:spPr>
          <a:xfrm>
            <a:off x="3572933" y="2844602"/>
            <a:ext cx="423333" cy="758162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rectángulo 10"/>
          <p:cNvSpPr/>
          <p:nvPr/>
        </p:nvSpPr>
        <p:spPr>
          <a:xfrm>
            <a:off x="2144183" y="2844602"/>
            <a:ext cx="385234" cy="767358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2218265" y="4881061"/>
            <a:ext cx="1888068" cy="1901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61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Evelyn Julissa Monroy Barrera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Evelyn Julissa Monroy Barrera</dc:title>
  <dc:creator>GNet</dc:creator>
  <cp:lastModifiedBy>GNet</cp:lastModifiedBy>
  <cp:revision>3</cp:revision>
  <dcterms:created xsi:type="dcterms:W3CDTF">2025-10-16T15:55:55Z</dcterms:created>
  <dcterms:modified xsi:type="dcterms:W3CDTF">2025-10-16T16:13:54Z</dcterms:modified>
</cp:coreProperties>
</file>