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4110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385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7557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7342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7842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0067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9067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100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292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153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6827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200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258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102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149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0500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2028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06E99E3-89DE-4D4B-AF88-E17E5DBF0BA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EF3A6D9-3FD9-4A0F-AE7C-1C441CC26E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5204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Evelyn Julissa Monroy Barrera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2171" y="4551195"/>
            <a:ext cx="7197726" cy="1405467"/>
          </a:xfrm>
        </p:spPr>
        <p:txBody>
          <a:bodyPr/>
          <a:lstStyle/>
          <a:p>
            <a:r>
              <a:rPr lang="es-ES" dirty="0" smtClean="0"/>
              <a:t>SEGUNDO </a:t>
            </a:r>
          </a:p>
          <a:p>
            <a:r>
              <a:rPr lang="es-ES" dirty="0" smtClean="0"/>
              <a:t>SECCION:A</a:t>
            </a:r>
            <a:r>
              <a:rPr lang="es-GT" dirty="0" smtClean="0"/>
              <a:t>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86532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25 0.26922 L 0.22565 0.26297 " pathEditMode="relative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997 -0.01135 C -0.08997 0.02176 -0.06302 0.04861 -0.02995 0.04861 C 0.00898 0.04861 0.02305 0.01875 0.02904 0.00069 L 0.03503 -0.02338 C 0.04102 -0.04144 0.05599 -0.0713 0.1 -0.0713 C 0.128 -0.0713 0.16003 -0.04445 0.16003 -0.01135 C 0.16003 0.02176 0.128 0.04861 0.1 0.04861 C 0.05599 0.04861 0.04102 0.01875 0.03503 0.00069 L 0.02904 -0.02338 C 0.02305 -0.04144 0.00898 -0.0713 -0.02995 -0.0713 C -0.06302 -0.0713 -0.08997 -0.04445 -0.08997 -0.01135 Z " pathEditMode="relative" rAng="0" ptsTypes="AAAAAAAAAAA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2.59259E-6 C 3.95833E-6 0.0331 0.02695 0.05996 0.06002 0.05996 C 0.09895 0.05996 0.11302 0.0301 0.11901 0.01204 L 0.125 -0.01203 C 0.13099 -0.03009 0.14596 -0.05995 0.18997 -0.05995 C 0.21796 -0.05995 0.25 -0.0331 0.25 -2.59259E-6 C 0.25 0.0331 0.21796 0.05996 0.18997 0.05996 C 0.14596 0.05996 0.13099 0.0301 0.125 0.01204 L 0.11901 -0.01203 C 0.11302 -0.03009 0.09895 -0.05995 0.06002 -0.05995 C 0.02695 -0.05995 3.95833E-6 -0.0331 3.95833E-6 -2.59259E-6 Z " pathEditMode="relative" rAng="0" ptsTypes="AAAAAAAAAAA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1268" y="711201"/>
            <a:ext cx="1557865" cy="1422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 que tarda mas tiempo en girar sobre mismo que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310467" y="347133"/>
            <a:ext cx="1896533" cy="177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729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</TotalTime>
  <Words>31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Evelyn Julissa Monroy Barrera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Evelyn Julissa Monroy Barrera</dc:title>
  <dc:creator>GNet</dc:creator>
  <cp:lastModifiedBy>GNet</cp:lastModifiedBy>
  <cp:revision>3</cp:revision>
  <dcterms:created xsi:type="dcterms:W3CDTF">2025-10-24T13:52:18Z</dcterms:created>
  <dcterms:modified xsi:type="dcterms:W3CDTF">2025-10-24T14:08:46Z</dcterms:modified>
</cp:coreProperties>
</file>