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8340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805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228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4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097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937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336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3025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737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399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441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74590-E565-41A7-A461-F3B5B116567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7752D-B264-4346-A147-7535C5A5EB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849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Evelyn Julissa Monroy Barrera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</a:t>
            </a:r>
          </a:p>
          <a:p>
            <a:r>
              <a:rPr lang="es-ES" dirty="0" err="1" smtClean="0"/>
              <a:t>Seccion:A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8527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LOVE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4989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5421664" y="1964776"/>
            <a:ext cx="5251732" cy="4444116"/>
            <a:chOff x="5421664" y="1964776"/>
            <a:chExt cx="5251732" cy="4444116"/>
          </a:xfrm>
        </p:grpSpPr>
        <p:sp>
          <p:nvSpPr>
            <p:cNvPr id="4" name="Elipse 3"/>
            <p:cNvSpPr/>
            <p:nvPr/>
          </p:nvSpPr>
          <p:spPr>
            <a:xfrm>
              <a:off x="5421664" y="1964776"/>
              <a:ext cx="5251732" cy="444411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6748758" y="2629694"/>
              <a:ext cx="2597544" cy="2743200"/>
            </a:xfrm>
            <a:prstGeom prst="star5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87914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Evelyn Julissa Monroy Barrera</vt:lpstr>
      <vt:lpstr>LOVE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Evelyn Julissa Monroy Barrera</dc:title>
  <dc:creator>GNet</dc:creator>
  <cp:lastModifiedBy>GNet</cp:lastModifiedBy>
  <cp:revision>1</cp:revision>
  <dcterms:created xsi:type="dcterms:W3CDTF">2025-10-30T16:03:50Z</dcterms:created>
  <dcterms:modified xsi:type="dcterms:W3CDTF">2025-10-30T16:04:36Z</dcterms:modified>
</cp:coreProperties>
</file>