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7812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7270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0994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512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4895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6395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4012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68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6354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106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248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8050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8717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431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4151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09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F1D31-605F-46CF-9D10-B165A4840F7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432CE91-0E91-4220-844D-22192D53A7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6490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7ABD9A-FDF2-42BB-8A7E-4BF068021A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David Emanuel Monterroso </a:t>
            </a:r>
            <a:r>
              <a:rPr lang="es-MX" dirty="0" err="1"/>
              <a:t>Ramirez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D686E7-AE55-460E-9A44-B8B59A1D9F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Grado:2do </a:t>
            </a:r>
            <a:r>
              <a:rPr lang="es-MX" dirty="0" err="1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721266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591D15-5DD8-4DBE-9B4E-F3ED8A5C0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A21F28-E303-45B1-AF8F-F0BE40A68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9286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F316636-65F6-402B-8E86-59865FB814DE}"/>
              </a:ext>
            </a:extLst>
          </p:cNvPr>
          <p:cNvSpPr txBox="1"/>
          <p:nvPr/>
        </p:nvSpPr>
        <p:spPr>
          <a:xfrm>
            <a:off x="4356848" y="2216076"/>
            <a:ext cx="3732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El </a:t>
            </a:r>
            <a:r>
              <a:rPr lang="es-MX" dirty="0" err="1"/>
              <a:t>Ajolote:Puede</a:t>
            </a:r>
            <a:r>
              <a:rPr lang="es-MX" dirty="0"/>
              <a:t> regenerar partes de su </a:t>
            </a:r>
            <a:r>
              <a:rPr lang="es-MX" dirty="0" err="1"/>
              <a:t>cuerpo,como</a:t>
            </a:r>
            <a:r>
              <a:rPr lang="es-MX" dirty="0"/>
              <a:t> la </a:t>
            </a:r>
            <a:r>
              <a:rPr lang="es-MX" dirty="0" err="1"/>
              <a:t>cola,las</a:t>
            </a:r>
            <a:r>
              <a:rPr lang="es-MX" dirty="0"/>
              <a:t> patas y hasta parte de su cerebro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165594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30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David Emanuel Monterroso Ramirez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Emanuel Monterroso Ramirez</dc:title>
  <dc:creator>GNet</dc:creator>
  <cp:lastModifiedBy>GNet</cp:lastModifiedBy>
  <cp:revision>2</cp:revision>
  <dcterms:created xsi:type="dcterms:W3CDTF">2025-10-08T17:25:24Z</dcterms:created>
  <dcterms:modified xsi:type="dcterms:W3CDTF">2025-10-08T17:31:07Z</dcterms:modified>
</cp:coreProperties>
</file>