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707622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29752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589092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50422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670243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59160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940006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714445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60973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73608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609910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5139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39059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06856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643038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217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E40B8A-CE38-42AF-AB33-F68B853FEAF2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5A0A768D-68DA-4814-8EC8-802707D1D90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8101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E506659-BF30-4F79-9C07-C95241D3A26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David Emanuel Monterroso </a:t>
            </a:r>
            <a:r>
              <a:rPr lang="es-MX" dirty="0" err="1"/>
              <a:t>Ramirez</a:t>
            </a:r>
            <a:endParaRPr lang="es-GT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DDC3CC1-48CB-4951-9F5E-E58414B329A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/>
              <a:t>Grado:2do </a:t>
            </a:r>
            <a:r>
              <a:rPr lang="es-MX" dirty="0" err="1"/>
              <a:t>Basico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459244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>
            <a:extLst>
              <a:ext uri="{FF2B5EF4-FFF2-40B4-BE49-F238E27FC236}">
                <a16:creationId xmlns:a16="http://schemas.microsoft.com/office/drawing/2014/main" id="{F7A32AF6-C16E-4BD6-AA7A-8C2424318C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6844" y="1249160"/>
            <a:ext cx="3988904" cy="3988904"/>
          </a:xfrm>
          <a:prstGeom prst="rect">
            <a:avLst/>
          </a:prstGeom>
        </p:spPr>
      </p:pic>
      <p:sp>
        <p:nvSpPr>
          <p:cNvPr id="5" name="CuadroTexto 4">
            <a:extLst>
              <a:ext uri="{FF2B5EF4-FFF2-40B4-BE49-F238E27FC236}">
                <a16:creationId xmlns:a16="http://schemas.microsoft.com/office/drawing/2014/main" id="{95971C2D-D8BB-4147-A69A-708633F2C503}"/>
              </a:ext>
            </a:extLst>
          </p:cNvPr>
          <p:cNvSpPr txBox="1"/>
          <p:nvPr/>
        </p:nvSpPr>
        <p:spPr>
          <a:xfrm>
            <a:off x="1205947" y="450574"/>
            <a:ext cx="7832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Hola que tal me presento soy la </a:t>
            </a:r>
            <a:r>
              <a:rPr lang="es-MX" dirty="0" err="1"/>
              <a:t>capericita</a:t>
            </a:r>
            <a:r>
              <a:rPr lang="es-MX" dirty="0"/>
              <a:t> roja</a:t>
            </a:r>
            <a:endParaRPr lang="es-GT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80D44300-EAFC-48EE-B895-2D5CAD9FA6BB}"/>
              </a:ext>
            </a:extLst>
          </p:cNvPr>
          <p:cNvSpPr txBox="1"/>
          <p:nvPr/>
        </p:nvSpPr>
        <p:spPr>
          <a:xfrm>
            <a:off x="1311965" y="819906"/>
            <a:ext cx="64670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Nos vemos otro </a:t>
            </a:r>
            <a:r>
              <a:rPr lang="es-MX" dirty="0" err="1"/>
              <a:t>dia</a:t>
            </a:r>
            <a:r>
              <a:rPr lang="es-MX" dirty="0"/>
              <a:t> </a:t>
            </a:r>
            <a:r>
              <a:rPr lang="es-MX" dirty="0" err="1"/>
              <a:t>adios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9328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6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5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5" grpId="2"/>
      <p:bldP spid="6" grpId="0"/>
      <p:bldP spid="6" grpId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22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David Emanuel Monterroso Ramirez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David Emanuel Monterroso Ramirez</dc:title>
  <dc:creator>GNet</dc:creator>
  <cp:lastModifiedBy>GNet</cp:lastModifiedBy>
  <cp:revision>3</cp:revision>
  <dcterms:created xsi:type="dcterms:W3CDTF">2025-10-15T15:55:09Z</dcterms:created>
  <dcterms:modified xsi:type="dcterms:W3CDTF">2025-10-15T16:18:02Z</dcterms:modified>
</cp:coreProperties>
</file>