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60214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3655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2349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7663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1337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4328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3036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949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5636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675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758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6712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741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3293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8574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2696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5642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020A8D7-8A02-4BBF-A7EA-6F541186D0F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1B1CF2F-CC04-4D89-B9EE-D097690211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41969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David Emanuel Monterroso </a:t>
            </a:r>
            <a:r>
              <a:rPr lang="es-ES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Grado:2do </a:t>
            </a:r>
            <a:r>
              <a:rPr lang="es-ES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6390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</a:t>
            </a:r>
            <a:r>
              <a:rPr lang="es-ES" dirty="0" err="1" smtClean="0"/>
              <a:t>año,porque</a:t>
            </a:r>
            <a:r>
              <a:rPr lang="es-ES" dirty="0" smtClean="0"/>
              <a:t> tarda mas tiempo en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24100" y="406400"/>
            <a:ext cx="1790700" cy="17356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633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6101" y="508000"/>
            <a:ext cx="10131425" cy="1456267"/>
          </a:xfrm>
        </p:spPr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</a:t>
            </a:r>
            <a:r>
              <a:rPr lang="es-ES" dirty="0" err="1" smtClean="0"/>
              <a:t>redondo,es</a:t>
            </a:r>
            <a:r>
              <a:rPr lang="es-ES" dirty="0" smtClean="0"/>
              <a:t> un poco mas ancha en el ecuador y un poco mas aplastada en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370581" y="825500"/>
            <a:ext cx="45719" cy="88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370581" y="800100"/>
            <a:ext cx="1582419" cy="146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uadroTexto 5"/>
          <p:cNvSpPr txBox="1"/>
          <p:nvPr/>
        </p:nvSpPr>
        <p:spPr>
          <a:xfrm>
            <a:off x="342900" y="5784334"/>
            <a:ext cx="101600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5370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20</TotalTime>
  <Words>51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David Emanuel Monterroso Ramirez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Emanuel Monterroso Ramirez</dc:title>
  <dc:creator>GNet</dc:creator>
  <cp:lastModifiedBy>GNet</cp:lastModifiedBy>
  <cp:revision>3</cp:revision>
  <dcterms:created xsi:type="dcterms:W3CDTF">2025-10-23T16:34:42Z</dcterms:created>
  <dcterms:modified xsi:type="dcterms:W3CDTF">2025-10-23T16:54:47Z</dcterms:modified>
</cp:coreProperties>
</file>