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602F653-EFF5-4F51-8FEC-E7AC96CEA68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789A07-17AD-4F4F-92DD-555B6F2D4FDD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37752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F653-EFF5-4F51-8FEC-E7AC96CEA68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9A07-17AD-4F4F-92DD-555B6F2D4FD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68345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F653-EFF5-4F51-8FEC-E7AC96CEA68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9A07-17AD-4F4F-92DD-555B6F2D4FD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56668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F653-EFF5-4F51-8FEC-E7AC96CEA68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9A07-17AD-4F4F-92DD-555B6F2D4FDD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5463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F653-EFF5-4F51-8FEC-E7AC96CEA68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9A07-17AD-4F4F-92DD-555B6F2D4FD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96589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F653-EFF5-4F51-8FEC-E7AC96CEA68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9A07-17AD-4F4F-92DD-555B6F2D4FD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82862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F653-EFF5-4F51-8FEC-E7AC96CEA68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9A07-17AD-4F4F-92DD-555B6F2D4FD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18060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F653-EFF5-4F51-8FEC-E7AC96CEA68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9A07-17AD-4F4F-92DD-555B6F2D4FD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97600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F653-EFF5-4F51-8FEC-E7AC96CEA68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9A07-17AD-4F4F-92DD-555B6F2D4FD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6948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F653-EFF5-4F51-8FEC-E7AC96CEA68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9A07-17AD-4F4F-92DD-555B6F2D4FD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2497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F653-EFF5-4F51-8FEC-E7AC96CEA68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9A07-17AD-4F4F-92DD-555B6F2D4FD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63943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F653-EFF5-4F51-8FEC-E7AC96CEA68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9A07-17AD-4F4F-92DD-555B6F2D4FD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99320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F653-EFF5-4F51-8FEC-E7AC96CEA68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9A07-17AD-4F4F-92DD-555B6F2D4FD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2397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F653-EFF5-4F51-8FEC-E7AC96CEA68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9A07-17AD-4F4F-92DD-555B6F2D4FD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7220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F653-EFF5-4F51-8FEC-E7AC96CEA68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9A07-17AD-4F4F-92DD-555B6F2D4FD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0891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F653-EFF5-4F51-8FEC-E7AC96CEA68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9A07-17AD-4F4F-92DD-555B6F2D4FD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36076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F653-EFF5-4F51-8FEC-E7AC96CEA68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9A07-17AD-4F4F-92DD-555B6F2D4FD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69776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602F653-EFF5-4F51-8FEC-E7AC96CEA680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6789A07-17AD-4F4F-92DD-555B6F2D4FD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6720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Katerin</a:t>
            </a:r>
            <a:r>
              <a:rPr lang="es-ES" dirty="0" smtClean="0"/>
              <a:t> </a:t>
            </a:r>
            <a:r>
              <a:rPr lang="es-ES" dirty="0" err="1" smtClean="0"/>
              <a:t>Mallely</a:t>
            </a:r>
            <a:r>
              <a:rPr lang="es-ES" dirty="0" smtClean="0"/>
              <a:t> Morales </a:t>
            </a:r>
            <a:r>
              <a:rPr lang="es-ES" dirty="0" err="1" smtClean="0"/>
              <a:t>Ramirez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Segundo A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0298532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Tienes tres corazones a demás que su sangre es azul por que tienen cobre en lugar de hierro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8146230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Rios</a:t>
            </a:r>
            <a:r>
              <a:rPr lang="es-ES" dirty="0" smtClean="0"/>
              <a:t> que parecen sangre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En la </a:t>
            </a:r>
            <a:r>
              <a:rPr lang="es-ES" dirty="0" err="1" smtClean="0"/>
              <a:t>antartida</a:t>
            </a:r>
            <a:r>
              <a:rPr lang="es-ES" dirty="0" smtClean="0"/>
              <a:t> se conocen las cascadas de sangre, pero en realidad son rojas por el hierro en el agua 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7923684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11</TotalTime>
  <Words>51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Katerin Mallely Morales Ramirez</vt:lpstr>
      <vt:lpstr>Los pulpos</vt:lpstr>
      <vt:lpstr>Rios que parecen sangre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Katerin Mallely Morales Ramirez</dc:title>
  <dc:creator>GNet</dc:creator>
  <cp:lastModifiedBy>GNet</cp:lastModifiedBy>
  <cp:revision>2</cp:revision>
  <dcterms:created xsi:type="dcterms:W3CDTF">2025-10-09T16:04:15Z</dcterms:created>
  <dcterms:modified xsi:type="dcterms:W3CDTF">2025-10-09T16:15:40Z</dcterms:modified>
</cp:coreProperties>
</file>