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10-44FD-4F4C-AEE5-C4753AF8211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A8AE0-2BF4-4AAD-94A5-746528627F4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7541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10-44FD-4F4C-AEE5-C4753AF8211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A8AE0-2BF4-4AAD-94A5-746528627F4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4126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10-44FD-4F4C-AEE5-C4753AF8211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A8AE0-2BF4-4AAD-94A5-746528627F4C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07502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10-44FD-4F4C-AEE5-C4753AF8211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A8AE0-2BF4-4AAD-94A5-746528627F4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9903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10-44FD-4F4C-AEE5-C4753AF8211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A8AE0-2BF4-4AAD-94A5-746528627F4C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849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10-44FD-4F4C-AEE5-C4753AF8211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A8AE0-2BF4-4AAD-94A5-746528627F4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38579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10-44FD-4F4C-AEE5-C4753AF8211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A8AE0-2BF4-4AAD-94A5-746528627F4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766105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10-44FD-4F4C-AEE5-C4753AF8211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A8AE0-2BF4-4AAD-94A5-746528627F4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2882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10-44FD-4F4C-AEE5-C4753AF8211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A8AE0-2BF4-4AAD-94A5-746528627F4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5902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10-44FD-4F4C-AEE5-C4753AF8211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A8AE0-2BF4-4AAD-94A5-746528627F4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8601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10-44FD-4F4C-AEE5-C4753AF8211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A8AE0-2BF4-4AAD-94A5-746528627F4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96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10-44FD-4F4C-AEE5-C4753AF8211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A8AE0-2BF4-4AAD-94A5-746528627F4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6610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10-44FD-4F4C-AEE5-C4753AF8211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A8AE0-2BF4-4AAD-94A5-746528627F4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485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10-44FD-4F4C-AEE5-C4753AF8211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A8AE0-2BF4-4AAD-94A5-746528627F4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1260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10-44FD-4F4C-AEE5-C4753AF8211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A8AE0-2BF4-4AAD-94A5-746528627F4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0721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66310-44FD-4F4C-AEE5-C4753AF8211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A8AE0-2BF4-4AAD-94A5-746528627F4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9634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66310-44FD-4F4C-AEE5-C4753AF82115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7A8AE0-2BF4-4AAD-94A5-746528627F4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303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Katerin</a:t>
            </a:r>
            <a:r>
              <a:rPr lang="es-ES" dirty="0" smtClean="0"/>
              <a:t> </a:t>
            </a:r>
            <a:r>
              <a:rPr lang="es-ES" dirty="0" err="1" smtClean="0"/>
              <a:t>Mallely</a:t>
            </a:r>
            <a:r>
              <a:rPr lang="es-ES" dirty="0" smtClean="0"/>
              <a:t> Morales </a:t>
            </a:r>
            <a:r>
              <a:rPr lang="es-ES" dirty="0" err="1" smtClean="0"/>
              <a:t>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3658844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8539" y="2195168"/>
            <a:ext cx="8596668" cy="3880773"/>
          </a:xfrm>
        </p:spPr>
        <p:txBody>
          <a:bodyPr/>
          <a:lstStyle/>
          <a:p>
            <a:r>
              <a:rPr lang="es-ES" dirty="0" smtClean="0"/>
              <a:t>No pueden mover los ojos, en su lugar en su lugar pueden mover la cabeza asta </a:t>
            </a:r>
            <a:r>
              <a:rPr lang="es-ES" dirty="0" err="1" smtClean="0"/>
              <a:t>dosientos</a:t>
            </a:r>
            <a:r>
              <a:rPr lang="es-ES" dirty="0" smtClean="0"/>
              <a:t> setenta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840479" y="3208089"/>
            <a:ext cx="1688951" cy="178576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Conector 4"/>
          <p:cNvSpPr/>
          <p:nvPr/>
        </p:nvSpPr>
        <p:spPr>
          <a:xfrm>
            <a:off x="4276164" y="3716007"/>
            <a:ext cx="408790" cy="419548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onector 5"/>
          <p:cNvSpPr/>
          <p:nvPr/>
        </p:nvSpPr>
        <p:spPr>
          <a:xfrm>
            <a:off x="4822499" y="3681426"/>
            <a:ext cx="448748" cy="419548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>
            <a:off x="4684954" y="4157952"/>
            <a:ext cx="258339" cy="389464"/>
          </a:xfrm>
          <a:prstGeom prst="triangl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40188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28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Katerin Mallely Morales Ramirez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Katerin Mallely Morales Ramirez</dc:title>
  <dc:creator>GNet</dc:creator>
  <cp:lastModifiedBy>GNet</cp:lastModifiedBy>
  <cp:revision>3</cp:revision>
  <dcterms:created xsi:type="dcterms:W3CDTF">2025-10-16T15:55:54Z</dcterms:created>
  <dcterms:modified xsi:type="dcterms:W3CDTF">2025-10-16T16:15:39Z</dcterms:modified>
</cp:coreProperties>
</file>