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2349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795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761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8344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2131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1385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955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74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53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817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292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5523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382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33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6625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518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865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FFCDDE0-31BF-4E60-B63A-D42489C246C8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36CF32C-4DEE-45FB-A495-F9EC6F97AE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71075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Kateri</a:t>
            </a:r>
            <a:r>
              <a:rPr lang="es-ES" dirty="0" smtClean="0"/>
              <a:t> </a:t>
            </a:r>
            <a:r>
              <a:rPr lang="es-ES" dirty="0" err="1" smtClean="0"/>
              <a:t>Mallely</a:t>
            </a:r>
            <a:r>
              <a:rPr lang="es-ES" dirty="0" smtClean="0"/>
              <a:t> Morales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5841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 que tarda mas tiempo en </a:t>
            </a:r>
            <a:r>
              <a:rPr lang="es-ES" dirty="0"/>
              <a:t>g</a:t>
            </a:r>
            <a:r>
              <a:rPr lang="es-ES" dirty="0" smtClean="0"/>
              <a:t>irar sobre si mismo en que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89120" y="4227753"/>
            <a:ext cx="3065928" cy="2358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069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1143" y="642769"/>
            <a:ext cx="10131425" cy="1456267"/>
          </a:xfrm>
        </p:spPr>
        <p:txBody>
          <a:bodyPr/>
          <a:lstStyle/>
          <a:p>
            <a:r>
              <a:rPr lang="es-ES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 mente redonda , es un poco mas ancha por el ecuador y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712937" y="559398"/>
            <a:ext cx="2106949" cy="1957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 rot="14021811" flipV="1">
            <a:off x="239359" y="5863540"/>
            <a:ext cx="119409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934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22</TotalTime>
  <Words>56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Kateri Mallely Morales Ramirez</vt:lpstr>
      <vt:lpstr>Venus 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Kateri Mallely Morales Ramirez</dc:title>
  <dc:creator>GNet</dc:creator>
  <cp:lastModifiedBy>GNet</cp:lastModifiedBy>
  <cp:revision>3</cp:revision>
  <dcterms:created xsi:type="dcterms:W3CDTF">2025-10-23T15:58:44Z</dcterms:created>
  <dcterms:modified xsi:type="dcterms:W3CDTF">2025-10-23T16:21:04Z</dcterms:modified>
</cp:coreProperties>
</file>