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40A7-C7CF-46A7-83AA-72A621EDD8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6827-9F57-4F64-84FE-446F9AED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4714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40A7-C7CF-46A7-83AA-72A621EDD8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6827-9F57-4F64-84FE-446F9AED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2660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40A7-C7CF-46A7-83AA-72A621EDD8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6827-9F57-4F64-84FE-446F9AED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9820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40A7-C7CF-46A7-83AA-72A621EDD8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6827-9F57-4F64-84FE-446F9AED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1342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40A7-C7CF-46A7-83AA-72A621EDD8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6827-9F57-4F64-84FE-446F9AED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7960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40A7-C7CF-46A7-83AA-72A621EDD8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6827-9F57-4F64-84FE-446F9AED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588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40A7-C7CF-46A7-83AA-72A621EDD8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6827-9F57-4F64-84FE-446F9AED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0145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40A7-C7CF-46A7-83AA-72A621EDD8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6827-9F57-4F64-84FE-446F9AED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2035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40A7-C7CF-46A7-83AA-72A621EDD8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6827-9F57-4F64-84FE-446F9AED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4090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40A7-C7CF-46A7-83AA-72A621EDD8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6827-9F57-4F64-84FE-446F9AED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142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40A7-C7CF-46A7-83AA-72A621EDD8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6827-9F57-4F64-84FE-446F9AED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3547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E40A7-C7CF-46A7-83AA-72A621EDD8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66827-9F57-4F64-84FE-446F9AED83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9932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Katerin</a:t>
            </a:r>
            <a:r>
              <a:rPr lang="es-ES" dirty="0" smtClean="0"/>
              <a:t> </a:t>
            </a:r>
            <a:r>
              <a:rPr lang="es-ES" dirty="0" err="1" smtClean="0"/>
              <a:t>Mallely</a:t>
            </a:r>
            <a:r>
              <a:rPr lang="es-ES" dirty="0" smtClean="0"/>
              <a:t> Morales </a:t>
            </a:r>
            <a:r>
              <a:rPr lang="es-ES" dirty="0" err="1" smtClean="0"/>
              <a:t>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Segudo</a:t>
            </a:r>
            <a:r>
              <a:rPr lang="es-ES" dirty="0" smtClean="0"/>
              <a:t>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9230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Hola buenas noches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74001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  <p:grpSp>
        <p:nvGrpSpPr>
          <p:cNvPr id="6" name="Grupo 5"/>
          <p:cNvGrpSpPr/>
          <p:nvPr/>
        </p:nvGrpSpPr>
        <p:grpSpPr>
          <a:xfrm>
            <a:off x="4147603" y="274973"/>
            <a:ext cx="5317864" cy="5593976"/>
            <a:chOff x="4147603" y="274973"/>
            <a:chExt cx="5317864" cy="5593976"/>
          </a:xfrm>
        </p:grpSpPr>
        <p:sp>
          <p:nvSpPr>
            <p:cNvPr id="4" name="Elipse 3"/>
            <p:cNvSpPr/>
            <p:nvPr/>
          </p:nvSpPr>
          <p:spPr>
            <a:xfrm>
              <a:off x="4147603" y="274973"/>
              <a:ext cx="5317864" cy="55939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6096000" y="2796437"/>
              <a:ext cx="957431" cy="1204857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162968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Katerin Mallely Morales Ramirez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Katerin Mallely Morales Ramirez</dc:title>
  <dc:creator>GNet</dc:creator>
  <cp:lastModifiedBy>GNet</cp:lastModifiedBy>
  <cp:revision>2</cp:revision>
  <dcterms:created xsi:type="dcterms:W3CDTF">2025-10-30T16:00:49Z</dcterms:created>
  <dcterms:modified xsi:type="dcterms:W3CDTF">2025-10-30T16:04:58Z</dcterms:modified>
</cp:coreProperties>
</file>