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28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612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342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33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601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757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737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051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319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53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476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71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191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241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008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54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366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C5E79-E83A-4BB1-843C-61D4E78C38B4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58DB2D-4E3F-4143-9B30-BB68514B9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95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	</a:t>
            </a:r>
            <a:r>
              <a:rPr lang="es-ES" dirty="0" smtClean="0"/>
              <a:t>	</a:t>
            </a:r>
            <a:r>
              <a:rPr lang="es-ES" dirty="0" err="1" smtClean="0"/>
              <a:t>jimena</a:t>
            </a:r>
            <a:r>
              <a:rPr lang="es-ES" dirty="0" smtClean="0"/>
              <a:t> </a:t>
            </a:r>
            <a:r>
              <a:rPr lang="es-ES" dirty="0" err="1" smtClean="0"/>
              <a:t>isamar</a:t>
            </a:r>
            <a:r>
              <a:rPr lang="es-ES" dirty="0" smtClean="0"/>
              <a:t> </a:t>
            </a:r>
            <a:r>
              <a:rPr lang="es-ES" dirty="0" err="1" smtClean="0"/>
              <a:t>pichilla</a:t>
            </a:r>
            <a:r>
              <a:rPr lang="es-ES" dirty="0" smtClean="0"/>
              <a:t> </a:t>
            </a:r>
            <a:r>
              <a:rPr lang="es-ES" dirty="0" err="1" smtClean="0"/>
              <a:t>hernandez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2DO BASICO</a:t>
            </a:r>
          </a:p>
          <a:p>
            <a:r>
              <a:rPr lang="es-ES" dirty="0" smtClean="0"/>
              <a:t>SECCION.A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8590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</a:t>
            </a:r>
            <a:r>
              <a:rPr lang="es-ES" dirty="0" err="1" smtClean="0"/>
              <a:t>sandre</a:t>
            </a:r>
            <a:r>
              <a:rPr lang="es-ES" dirty="0" smtClean="0"/>
              <a:t>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0840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0705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45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  jimena isamar pichilla hernandez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jimena isamar pichilla hernandez</dc:title>
  <dc:creator>GNet</dc:creator>
  <cp:lastModifiedBy>GNet</cp:lastModifiedBy>
  <cp:revision>3</cp:revision>
  <dcterms:created xsi:type="dcterms:W3CDTF">2025-10-10T13:55:42Z</dcterms:created>
  <dcterms:modified xsi:type="dcterms:W3CDTF">2025-10-10T14:11:23Z</dcterms:modified>
</cp:coreProperties>
</file>