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766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325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661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0749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7204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6087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9039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973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5562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060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644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672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076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309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30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838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36794-1A08-4B96-A172-6A76A8578D9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A91782-D46E-40C5-AEB9-1CB52AF96C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22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JIMENA ISAMAR PICHILLA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2.do básico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0026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2790" y="1996912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su lugar pueden mover la cabeza hasta 270 grados </a:t>
            </a:r>
          </a:p>
        </p:txBody>
      </p:sp>
      <p:sp>
        <p:nvSpPr>
          <p:cNvPr id="4" name="Cara sonriente 3"/>
          <p:cNvSpPr/>
          <p:nvPr/>
        </p:nvSpPr>
        <p:spPr>
          <a:xfrm>
            <a:off x="3722146" y="3937299"/>
            <a:ext cx="45719" cy="457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ara sonriente 4"/>
          <p:cNvSpPr/>
          <p:nvPr/>
        </p:nvSpPr>
        <p:spPr>
          <a:xfrm>
            <a:off x="3767865" y="3808207"/>
            <a:ext cx="1610959" cy="176425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Nube 5"/>
          <p:cNvSpPr/>
          <p:nvPr/>
        </p:nvSpPr>
        <p:spPr>
          <a:xfrm>
            <a:off x="6745044" y="3552710"/>
            <a:ext cx="2528958" cy="8794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249270" y="3317385"/>
            <a:ext cx="462579" cy="5109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4668819" y="3337557"/>
            <a:ext cx="290456" cy="5378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929901" y="5572461"/>
            <a:ext cx="1286885" cy="11510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orma en L 9"/>
          <p:cNvSpPr/>
          <p:nvPr/>
        </p:nvSpPr>
        <p:spPr>
          <a:xfrm>
            <a:off x="4367605" y="6745045"/>
            <a:ext cx="112954" cy="112955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Forma en L 10"/>
          <p:cNvSpPr/>
          <p:nvPr/>
        </p:nvSpPr>
        <p:spPr>
          <a:xfrm>
            <a:off x="4711849" y="6723529"/>
            <a:ext cx="45719" cy="134471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Sol 11"/>
          <p:cNvSpPr/>
          <p:nvPr/>
        </p:nvSpPr>
        <p:spPr>
          <a:xfrm>
            <a:off x="1172584" y="3130475"/>
            <a:ext cx="645458" cy="61122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2475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JIMENA ISAMAR PICHILLA HERNANDEZ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JIMENA ISAMAR PICHILLA HERNANDEZ</dc:title>
  <dc:creator>GNet</dc:creator>
  <cp:lastModifiedBy>GNet</cp:lastModifiedBy>
  <cp:revision>3</cp:revision>
  <dcterms:created xsi:type="dcterms:W3CDTF">2025-10-17T13:55:52Z</dcterms:created>
  <dcterms:modified xsi:type="dcterms:W3CDTF">2025-10-17T14:13:51Z</dcterms:modified>
</cp:coreProperties>
</file>