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sin título" id="{67C5DDC1-18FD-4EA0-BC84-59E3C7365E3C}">
          <p14:sldIdLst/>
        </p14:section>
        <p14:section name="Sección sin título" id="{21B5C45C-13F4-4AF1-8A03-C7E70C425966}">
          <p14:sldIdLst/>
        </p14:section>
        <p14:section name="Sección sin título" id="{63D116A3-27F0-4892-A850-2B8C04B30549}">
          <p14:sldIdLst>
            <p14:sldId id="256"/>
            <p14:sldId id="25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D3338-1BE8-4FC2-B971-6A534BC0A0F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13A3-1D8B-46F6-9D2A-680BE956D7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36414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D3338-1BE8-4FC2-B971-6A534BC0A0F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13A3-1D8B-46F6-9D2A-680BE956D7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0730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D3338-1BE8-4FC2-B971-6A534BC0A0F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13A3-1D8B-46F6-9D2A-680BE956D734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710372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D3338-1BE8-4FC2-B971-6A534BC0A0F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13A3-1D8B-46F6-9D2A-680BE956D7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676083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D3338-1BE8-4FC2-B971-6A534BC0A0F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13A3-1D8B-46F6-9D2A-680BE956D734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71773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D3338-1BE8-4FC2-B971-6A534BC0A0F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13A3-1D8B-46F6-9D2A-680BE956D7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414855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D3338-1BE8-4FC2-B971-6A534BC0A0F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13A3-1D8B-46F6-9D2A-680BE956D7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690642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D3338-1BE8-4FC2-B971-6A534BC0A0F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13A3-1D8B-46F6-9D2A-680BE956D7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98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D3338-1BE8-4FC2-B971-6A534BC0A0F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13A3-1D8B-46F6-9D2A-680BE956D7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87556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D3338-1BE8-4FC2-B971-6A534BC0A0F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13A3-1D8B-46F6-9D2A-680BE956D7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95227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D3338-1BE8-4FC2-B971-6A534BC0A0F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13A3-1D8B-46F6-9D2A-680BE956D7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8627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D3338-1BE8-4FC2-B971-6A534BC0A0F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13A3-1D8B-46F6-9D2A-680BE956D7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03601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D3338-1BE8-4FC2-B971-6A534BC0A0F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13A3-1D8B-46F6-9D2A-680BE956D7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76747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D3338-1BE8-4FC2-B971-6A534BC0A0F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13A3-1D8B-46F6-9D2A-680BE956D7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85420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D3338-1BE8-4FC2-B971-6A534BC0A0F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13A3-1D8B-46F6-9D2A-680BE956D7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74523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D3338-1BE8-4FC2-B971-6A534BC0A0F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13A3-1D8B-46F6-9D2A-680BE956D7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3257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D3338-1BE8-4FC2-B971-6A534BC0A0F7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5C513A3-1D8B-46F6-9D2A-680BE956D73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22319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JOCELYN MICHELL BAC RODRIGUEZ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GRADO: SEGUNDO</a:t>
            </a:r>
          </a:p>
        </p:txBody>
      </p:sp>
    </p:spTree>
    <p:extLst>
      <p:ext uri="{BB962C8B-B14F-4D97-AF65-F5344CB8AC3E}">
        <p14:creationId xmlns:p14="http://schemas.microsoft.com/office/powerpoint/2010/main" val="139233476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344091" y="1515292"/>
            <a:ext cx="29783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EL AJOLOTE:</a:t>
            </a:r>
          </a:p>
          <a:p>
            <a:r>
              <a:rPr lang="es-ES" dirty="0" smtClean="0"/>
              <a:t>Puede regenerar partes de su cuerpo  , como la cola  ,  patas  y hasta parte de su cerebro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02841639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</TotalTime>
  <Words>28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JOCELYN MICHELL BAC RODRIGUEZ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JOCELYN MICHELL BAC RODRIGUEZ</dc:title>
  <dc:creator>GNet</dc:creator>
  <cp:lastModifiedBy>GNet</cp:lastModifiedBy>
  <cp:revision>2</cp:revision>
  <dcterms:created xsi:type="dcterms:W3CDTF">2025-10-08T16:23:17Z</dcterms:created>
  <dcterms:modified xsi:type="dcterms:W3CDTF">2025-10-08T16:28:30Z</dcterms:modified>
</cp:coreProperties>
</file>