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974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6877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3039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3075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717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0000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4664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1356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712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3937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5888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497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3422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908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75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078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34373-5E4A-4045-B026-B5D56A65A1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E6C391-9BAC-4500-97F3-2BD9C94909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1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JOCELYN MICHELL BAC RODRIGUEZ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4042368"/>
            <a:ext cx="7766936" cy="1096899"/>
          </a:xfrm>
        </p:spPr>
        <p:txBody>
          <a:bodyPr/>
          <a:lstStyle/>
          <a:p>
            <a:r>
              <a:rPr lang="es-ES" dirty="0" smtClean="0"/>
              <a:t>GRADO 2DO BASICO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9832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istoria De Caperucita Roja Png PNG ,dibujos Capucha, Rojo, Capa PNG Imagen  para Descarga Gratuita | Pngtr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539" y="-12320954"/>
            <a:ext cx="360000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istoria De Caperucita Roja Png PNG ,dibujos Capucha, Rojo, Capa PNG Imagen  para Descarga Gratuita | Pngtr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140" y="398582"/>
            <a:ext cx="7475418" cy="606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300893" y="1625596"/>
            <a:ext cx="4764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Hola soy </a:t>
            </a:r>
            <a:r>
              <a:rPr lang="es-ES" dirty="0" err="1" smtClean="0"/>
              <a:t>michell</a:t>
            </a:r>
            <a:r>
              <a:rPr lang="es-ES" dirty="0" smtClean="0"/>
              <a:t> y me Gucci </a:t>
            </a:r>
            <a:r>
              <a:rPr lang="es-ES" dirty="0" err="1" smtClean="0"/>
              <a:t>prada</a:t>
            </a:r>
            <a:r>
              <a:rPr lang="es-ES" dirty="0" smtClean="0"/>
              <a:t> Emerson </a:t>
            </a:r>
            <a:r>
              <a:rPr lang="es-ES" dirty="0" err="1" smtClean="0"/>
              <a:t>galvez</a:t>
            </a:r>
            <a:r>
              <a:rPr lang="es-ES" dirty="0" smtClean="0"/>
              <a:t> porque esta todo que ver como </a:t>
            </a:r>
            <a:r>
              <a:rPr lang="es-ES" dirty="0" err="1" smtClean="0"/>
              <a:t>pa</a:t>
            </a:r>
            <a:r>
              <a:rPr lang="es-ES" dirty="0" smtClean="0"/>
              <a:t> </a:t>
            </a:r>
            <a:r>
              <a:rPr lang="es-ES" dirty="0" err="1" smtClean="0"/>
              <a:t>miguelona</a:t>
            </a:r>
            <a:endParaRPr lang="es-GT" dirty="0"/>
          </a:p>
        </p:txBody>
      </p:sp>
      <p:sp>
        <p:nvSpPr>
          <p:cNvPr id="4" name="CuadroTexto 3"/>
          <p:cNvSpPr txBox="1"/>
          <p:nvPr/>
        </p:nvSpPr>
        <p:spPr>
          <a:xfrm>
            <a:off x="523631" y="3407508"/>
            <a:ext cx="40483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Hola </a:t>
            </a:r>
            <a:r>
              <a:rPr lang="es-ES" dirty="0" err="1" smtClean="0"/>
              <a:t>vvs</a:t>
            </a:r>
            <a:r>
              <a:rPr lang="es-ES" dirty="0" smtClean="0"/>
              <a:t> ya me voy a acosar a Emerson y a vigilarlo que no este con otra.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523631" y="3494586"/>
            <a:ext cx="1461477" cy="562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367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42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JOCELYN MICHELL BAC RODRIGUEZ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JOCELYN MICHELL BAC RODRIGUEZ</dc:title>
  <dc:creator>GNet</dc:creator>
  <cp:lastModifiedBy>GNet</cp:lastModifiedBy>
  <cp:revision>3</cp:revision>
  <dcterms:created xsi:type="dcterms:W3CDTF">2025-10-15T15:55:15Z</dcterms:created>
  <dcterms:modified xsi:type="dcterms:W3CDTF">2025-10-15T16:18:37Z</dcterms:modified>
</cp:coreProperties>
</file>