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B07BC6EF-E255-4247-820F-6909CDE73486}">
          <p14:sldIdLst/>
        </p14:section>
        <p14:section name="Sección sin título" id="{9CBF81CD-A9FA-494D-ADB7-B1F546E497DE}">
          <p14:sldIdLst/>
        </p14:section>
        <p14:section name="Sección sin título" id="{6B006D52-0754-493D-8921-69B81FE4A8F9}">
          <p14:sldIdLst/>
        </p14:section>
        <p14:section name="Sección sin título" id="{9D19FF18-A1B4-4C5E-940E-D6ABA78E0FC7}">
          <p14:sldIdLst>
            <p14:sldId id="256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40725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4078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1569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52150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57086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243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94379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3051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811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580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719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0302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7806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4130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1666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8356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3105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3ABC255-F0CB-42AB-BCC6-870B90109E66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DB04313-B81A-4A2D-A619-5363438CA12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12794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JOCELYN MICHELL BAC RODRIGUEZS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</a:t>
            </a:r>
          </a:p>
          <a:p>
            <a:r>
              <a:rPr lang="es-ES" dirty="0" smtClean="0"/>
              <a:t>SECCION B 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08868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 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 n d i a</a:t>
            </a:r>
          </a:p>
          <a:p>
            <a:r>
              <a:rPr lang="es-ES" dirty="0" smtClean="0"/>
              <a:t> e n venus  dura  mas    que     un año     ,,,     porque    tarda   mas       tiempo    en      girar       en         si  mismo   que   en   dar    una       vuelta    </a:t>
            </a:r>
          </a:p>
          <a:p>
            <a:r>
              <a:rPr lang="es-ES" dirty="0" smtClean="0"/>
              <a:t> al           Rededor      del             sol…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736850" y="825500"/>
            <a:ext cx="2432050" cy="1943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715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11</TotalTime>
  <Words>43</Words>
  <Application>Microsoft Office PowerPoint</Application>
  <PresentationFormat>Panorámica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JOCELYN MICHELL BAC RODRIGUEZS</vt:lpstr>
      <vt:lpstr>venus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JOCELYN MICHELL BAC RODRIGUEZS</dc:title>
  <dc:creator>GNet</dc:creator>
  <cp:lastModifiedBy>GNet</cp:lastModifiedBy>
  <cp:revision>2</cp:revision>
  <dcterms:created xsi:type="dcterms:W3CDTF">2025-10-29T16:00:18Z</dcterms:created>
  <dcterms:modified xsi:type="dcterms:W3CDTF">2025-10-29T16:11:45Z</dcterms:modified>
</cp:coreProperties>
</file>