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609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77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858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6563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854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6265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7222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576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200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3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805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40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21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0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9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25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707A8-8218-499F-8E7D-91F1B179162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B8762C-D4DA-4557-910F-6EFA7EF455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634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a</a:t>
            </a:r>
            <a:r>
              <a:rPr lang="es-ES" dirty="0" err="1" smtClean="0"/>
              <a:t>ngel</a:t>
            </a:r>
            <a:r>
              <a:rPr lang="es-ES" dirty="0" smtClean="0"/>
              <a:t> Emanuel castellanos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segundo básico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89102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365500" y="406400"/>
            <a:ext cx="386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la cola, las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48648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31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angel Emanuel castellanos mejia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Emanuel castellanos mejia</dc:title>
  <dc:creator>GNet</dc:creator>
  <cp:lastModifiedBy>GNet</cp:lastModifiedBy>
  <cp:revision>2</cp:revision>
  <dcterms:created xsi:type="dcterms:W3CDTF">2025-10-08T16:24:31Z</dcterms:created>
  <dcterms:modified xsi:type="dcterms:W3CDTF">2025-10-08T16:29:13Z</dcterms:modified>
</cp:coreProperties>
</file>