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074D0-4984-4A38-9BA6-3F02660F16F0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B837C-AF84-4328-8693-BD51E838489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71282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074D0-4984-4A38-9BA6-3F02660F16F0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B837C-AF84-4328-8693-BD51E838489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679836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074D0-4984-4A38-9BA6-3F02660F16F0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B837C-AF84-4328-8693-BD51E8384899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548496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074D0-4984-4A38-9BA6-3F02660F16F0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B837C-AF84-4328-8693-BD51E838489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273287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074D0-4984-4A38-9BA6-3F02660F16F0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B837C-AF84-4328-8693-BD51E8384899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754010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074D0-4984-4A38-9BA6-3F02660F16F0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B837C-AF84-4328-8693-BD51E838489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366939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074D0-4984-4A38-9BA6-3F02660F16F0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B837C-AF84-4328-8693-BD51E838489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672000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074D0-4984-4A38-9BA6-3F02660F16F0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B837C-AF84-4328-8693-BD51E838489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01634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074D0-4984-4A38-9BA6-3F02660F16F0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B837C-AF84-4328-8693-BD51E838489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25574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074D0-4984-4A38-9BA6-3F02660F16F0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B837C-AF84-4328-8693-BD51E838489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25911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074D0-4984-4A38-9BA6-3F02660F16F0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B837C-AF84-4328-8693-BD51E838489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950367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074D0-4984-4A38-9BA6-3F02660F16F0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B837C-AF84-4328-8693-BD51E838489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91788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074D0-4984-4A38-9BA6-3F02660F16F0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B837C-AF84-4328-8693-BD51E838489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959570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074D0-4984-4A38-9BA6-3F02660F16F0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B837C-AF84-4328-8693-BD51E838489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96340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074D0-4984-4A38-9BA6-3F02660F16F0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B837C-AF84-4328-8693-BD51E838489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71096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074D0-4984-4A38-9BA6-3F02660F16F0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B837C-AF84-4328-8693-BD51E838489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04655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9074D0-4984-4A38-9BA6-3F02660F16F0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39B837C-AF84-4328-8693-BD51E838489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54872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 smtClean="0"/>
              <a:t>Angel</a:t>
            </a:r>
            <a:r>
              <a:rPr lang="es-ES" dirty="0" smtClean="0"/>
              <a:t> Emanuel castellanos </a:t>
            </a:r>
            <a:r>
              <a:rPr lang="es-ES" dirty="0" err="1" smtClean="0"/>
              <a:t>mejia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Grado: segundo B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751860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2100" y="2654300"/>
            <a:ext cx="3600000" cy="3416300"/>
          </a:xfrm>
          <a:prstGeom prst="rect">
            <a:avLst/>
          </a:prstGeom>
        </p:spPr>
      </p:pic>
      <p:sp>
        <p:nvSpPr>
          <p:cNvPr id="4" name="CuadroTexto 3"/>
          <p:cNvSpPr txBox="1"/>
          <p:nvPr/>
        </p:nvSpPr>
        <p:spPr>
          <a:xfrm>
            <a:off x="942750" y="393700"/>
            <a:ext cx="7048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Hola soy caperucita roja </a:t>
            </a:r>
            <a:endParaRPr lang="es-GT" dirty="0"/>
          </a:p>
        </p:txBody>
      </p:sp>
      <p:sp>
        <p:nvSpPr>
          <p:cNvPr id="5" name="CuadroTexto 4"/>
          <p:cNvSpPr txBox="1"/>
          <p:nvPr/>
        </p:nvSpPr>
        <p:spPr>
          <a:xfrm>
            <a:off x="698500" y="3136900"/>
            <a:ext cx="182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Fue un gusto conocerte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4060698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0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3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xit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6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7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4" grpId="2"/>
      <p:bldP spid="5" grpId="0"/>
      <p:bldP spid="5" grpId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23</TotalTime>
  <Words>16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Angel Emanuel castellanos mejia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Angel Emanuel castellanos mejia</dc:title>
  <dc:creator>GNet</dc:creator>
  <cp:lastModifiedBy>GNet</cp:lastModifiedBy>
  <cp:revision>3</cp:revision>
  <dcterms:created xsi:type="dcterms:W3CDTF">2025-10-15T15:55:08Z</dcterms:created>
  <dcterms:modified xsi:type="dcterms:W3CDTF">2025-10-15T16:18:14Z</dcterms:modified>
</cp:coreProperties>
</file>