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7929-EAA8-4358-BE27-5B5E497ED0ED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360-F41D-4DDC-8BE8-4895F96B44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8539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7929-EAA8-4358-BE27-5B5E497ED0ED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360-F41D-4DDC-8BE8-4895F96B44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1774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7929-EAA8-4358-BE27-5B5E497ED0ED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360-F41D-4DDC-8BE8-4895F96B4417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16621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7929-EAA8-4358-BE27-5B5E497ED0ED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360-F41D-4DDC-8BE8-4895F96B44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40931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7929-EAA8-4358-BE27-5B5E497ED0ED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360-F41D-4DDC-8BE8-4895F96B4417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25807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7929-EAA8-4358-BE27-5B5E497ED0ED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360-F41D-4DDC-8BE8-4895F96B44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1047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7929-EAA8-4358-BE27-5B5E497ED0ED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360-F41D-4DDC-8BE8-4895F96B44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27007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7929-EAA8-4358-BE27-5B5E497ED0ED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360-F41D-4DDC-8BE8-4895F96B44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432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7929-EAA8-4358-BE27-5B5E497ED0ED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360-F41D-4DDC-8BE8-4895F96B44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9939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7929-EAA8-4358-BE27-5B5E497ED0ED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360-F41D-4DDC-8BE8-4895F96B44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5784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7929-EAA8-4358-BE27-5B5E497ED0ED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360-F41D-4DDC-8BE8-4895F96B44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1787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7929-EAA8-4358-BE27-5B5E497ED0ED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360-F41D-4DDC-8BE8-4895F96B44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4897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7929-EAA8-4358-BE27-5B5E497ED0ED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360-F41D-4DDC-8BE8-4895F96B44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5002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7929-EAA8-4358-BE27-5B5E497ED0ED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360-F41D-4DDC-8BE8-4895F96B44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5685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7929-EAA8-4358-BE27-5B5E497ED0ED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360-F41D-4DDC-8BE8-4895F96B44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5879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7929-EAA8-4358-BE27-5B5E497ED0ED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5360-F41D-4DDC-8BE8-4895F96B44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5275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77929-EAA8-4358-BE27-5B5E497ED0ED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5215360-F41D-4DDC-8BE8-4895F96B44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9281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Llenli</a:t>
            </a:r>
            <a:r>
              <a:rPr lang="es-GT" dirty="0" smtClean="0"/>
              <a:t> </a:t>
            </a:r>
            <a:r>
              <a:rPr lang="es-GT" dirty="0" err="1" smtClean="0"/>
              <a:t>Amadai</a:t>
            </a:r>
            <a:r>
              <a:rPr lang="es-GT" dirty="0" smtClean="0"/>
              <a:t> </a:t>
            </a:r>
            <a:r>
              <a:rPr lang="es-GT" dirty="0" err="1" smtClean="0"/>
              <a:t>Chajon</a:t>
            </a:r>
            <a:r>
              <a:rPr lang="es-GT" dirty="0" smtClean="0"/>
              <a:t> </a:t>
            </a:r>
            <a:r>
              <a:rPr lang="es-GT" dirty="0" err="1" smtClean="0"/>
              <a:t>Fabian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GRADO:2do </a:t>
            </a:r>
            <a:r>
              <a:rPr lang="es-GT" dirty="0" err="1" smtClean="0"/>
              <a:t>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778550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803904" y="2621280"/>
            <a:ext cx="3669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dirty="0" smtClean="0"/>
              <a:t>EL AJOLOTE: Puede regenerar partes de su cuerpo como la cola, las patas y hasta parte de su cerebro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7469895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27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Llenli Amadai Chajon Fabian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Llenli Amadai Chajon Fabian</dc:title>
  <dc:creator>GNet</dc:creator>
  <cp:lastModifiedBy>GNet</cp:lastModifiedBy>
  <cp:revision>2</cp:revision>
  <dcterms:created xsi:type="dcterms:W3CDTF">2025-10-08T16:25:38Z</dcterms:created>
  <dcterms:modified xsi:type="dcterms:W3CDTF">2025-10-08T16:28:30Z</dcterms:modified>
</cp:coreProperties>
</file>