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8" d="100"/>
          <a:sy n="118" d="100"/>
        </p:scale>
        <p:origin x="25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EDD45A43-45DC-4228-8794-F5B1898EF0F9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2BF4837C-35EF-4DF0-BDC5-26E541DA50F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5278163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45A43-45DC-4228-8794-F5B1898EF0F9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F4837C-35EF-4DF0-BDC5-26E541DA50F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287760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45A43-45DC-4228-8794-F5B1898EF0F9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F4837C-35EF-4DF0-BDC5-26E541DA50F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562883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45A43-45DC-4228-8794-F5B1898EF0F9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F4837C-35EF-4DF0-BDC5-26E541DA50F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6834637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45A43-45DC-4228-8794-F5B1898EF0F9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F4837C-35EF-4DF0-BDC5-26E541DA50F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1787616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45A43-45DC-4228-8794-F5B1898EF0F9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F4837C-35EF-4DF0-BDC5-26E541DA50F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1232043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45A43-45DC-4228-8794-F5B1898EF0F9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F4837C-35EF-4DF0-BDC5-26E541DA50F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971062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45A43-45DC-4228-8794-F5B1898EF0F9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F4837C-35EF-4DF0-BDC5-26E541DA50F0}" type="slidenum">
              <a:rPr lang="es-GT" smtClean="0"/>
              <a:t>‹Nº›</a:t>
            </a:fld>
            <a:endParaRPr lang="es-GT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509234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45A43-45DC-4228-8794-F5B1898EF0F9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F4837C-35EF-4DF0-BDC5-26E541DA50F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560526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45A43-45DC-4228-8794-F5B1898EF0F9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F4837C-35EF-4DF0-BDC5-26E541DA50F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071490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45A43-45DC-4228-8794-F5B1898EF0F9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F4837C-35EF-4DF0-BDC5-26E541DA50F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8489555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45A43-45DC-4228-8794-F5B1898EF0F9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F4837C-35EF-4DF0-BDC5-26E541DA50F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293756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45A43-45DC-4228-8794-F5B1898EF0F9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F4837C-35EF-4DF0-BDC5-26E541DA50F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790096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45A43-45DC-4228-8794-F5B1898EF0F9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F4837C-35EF-4DF0-BDC5-26E541DA50F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602161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45A43-45DC-4228-8794-F5B1898EF0F9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F4837C-35EF-4DF0-BDC5-26E541DA50F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69850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45A43-45DC-4228-8794-F5B1898EF0F9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F4837C-35EF-4DF0-BDC5-26E541DA50F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523867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45A43-45DC-4228-8794-F5B1898EF0F9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F4837C-35EF-4DF0-BDC5-26E541DA50F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734185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EDD45A43-45DC-4228-8794-F5B1898EF0F9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2BF4837C-35EF-4DF0-BDC5-26E541DA50F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654248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GT" dirty="0" err="1" smtClean="0"/>
              <a:t>Llenli</a:t>
            </a:r>
            <a:r>
              <a:rPr lang="es-GT" dirty="0" smtClean="0"/>
              <a:t> </a:t>
            </a:r>
            <a:r>
              <a:rPr lang="es-GT" dirty="0" err="1" smtClean="0"/>
              <a:t>Amadai</a:t>
            </a:r>
            <a:r>
              <a:rPr lang="es-GT" dirty="0" smtClean="0"/>
              <a:t> </a:t>
            </a:r>
            <a:r>
              <a:rPr lang="es-GT" dirty="0" err="1" smtClean="0"/>
              <a:t>Chajon</a:t>
            </a:r>
            <a:r>
              <a:rPr lang="es-GT" dirty="0" smtClean="0"/>
              <a:t> </a:t>
            </a:r>
            <a:r>
              <a:rPr lang="es-GT" dirty="0" err="1" smtClean="0"/>
              <a:t>Fabian</a:t>
            </a:r>
            <a:r>
              <a:rPr lang="es-GT" dirty="0" smtClean="0"/>
              <a:t> 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GT" dirty="0" smtClean="0"/>
              <a:t>2.do básico 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469890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16463" y="261979"/>
            <a:ext cx="10131425" cy="1456267"/>
          </a:xfrm>
        </p:spPr>
        <p:txBody>
          <a:bodyPr/>
          <a:lstStyle/>
          <a:p>
            <a:r>
              <a:rPr lang="es-GT" dirty="0" smtClean="0"/>
              <a:t>Venus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80604" y="2109400"/>
            <a:ext cx="10131425" cy="3649133"/>
          </a:xfrm>
        </p:spPr>
        <p:txBody>
          <a:bodyPr/>
          <a:lstStyle/>
          <a:p>
            <a:r>
              <a:rPr lang="es-GT" dirty="0" smtClean="0"/>
              <a:t>Un </a:t>
            </a:r>
            <a:r>
              <a:rPr lang="es-GT" dirty="0" err="1" smtClean="0"/>
              <a:t>dia</a:t>
            </a:r>
            <a:r>
              <a:rPr lang="es-GT" dirty="0" smtClean="0"/>
              <a:t> en venus dura mas que un año , porque tarda mas tiempo en girar sobre si mismo que en dar una vuelta alrededor del sol  </a:t>
            </a:r>
            <a:endParaRPr lang="es-GT" dirty="0"/>
          </a:p>
        </p:txBody>
      </p:sp>
      <p:sp>
        <p:nvSpPr>
          <p:cNvPr id="4" name="Elipse 3"/>
          <p:cNvSpPr/>
          <p:nvPr/>
        </p:nvSpPr>
        <p:spPr>
          <a:xfrm>
            <a:off x="2273862" y="712099"/>
            <a:ext cx="954860" cy="9063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9892230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3919 -0.0706 C 0.1082 -0.0706 0.16419 -0.01459 0.16419 0.0544 C 0.16419 0.12338 0.1082 0.1794 0.03919 0.1794 C -0.02982 0.1794 -0.08581 0.12338 -0.08581 0.0544 C -0.08581 -0.01459 -0.02982 -0.0706 0.03919 -0.0706 Z " pathEditMode="relative" rAng="0" ptsTypes="AAAAA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Celestial</Template>
  <TotalTime>7</TotalTime>
  <Words>34</Words>
  <Application>Microsoft Office PowerPoint</Application>
  <PresentationFormat>Panorámica</PresentationFormat>
  <Paragraphs>4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Celestial</vt:lpstr>
      <vt:lpstr>Llenli Amadai Chajon Fabian </vt:lpstr>
      <vt:lpstr>Venus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Llenli Amadai Chajon Fabian</dc:title>
  <dc:creator>GNet</dc:creator>
  <cp:lastModifiedBy>GNet</cp:lastModifiedBy>
  <cp:revision>2</cp:revision>
  <dcterms:created xsi:type="dcterms:W3CDTF">2025-10-29T16:04:28Z</dcterms:created>
  <dcterms:modified xsi:type="dcterms:W3CDTF">2025-10-29T16:11:39Z</dcterms:modified>
</cp:coreProperties>
</file>